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7.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8.xml" ContentType="application/vnd.openxmlformats-officedocument.presentationml.comments+xml"/>
  <Override PartName="/ppt/notesSlides/notesSlide16.xml" ContentType="application/vnd.openxmlformats-officedocument.presentationml.notesSlide+xml"/>
  <Override PartName="/ppt/comments/comment9.xml" ContentType="application/vnd.openxmlformats-officedocument.presentationml.comments+xml"/>
  <Override PartName="/ppt/notesSlides/notesSlide17.xml" ContentType="application/vnd.openxmlformats-officedocument.presentationml.notesSlide+xml"/>
  <Override PartName="/ppt/comments/comment10.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Gulimche" panose="020B0609000101010101" pitchFamily="49" charset="-127"/>
      <p:regular r:id="rId30"/>
    </p:embeddedFont>
    <p:embeddedFont>
      <p:font typeface="Krub" pitchFamily="2" charset="-34"/>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Light" panose="020F0302020204030204" pitchFamily="34" charset="0"/>
      <p:regular r:id="rId39"/>
      <p:italic r:id="rId40"/>
    </p:embeddedFont>
    <p:embeddedFont>
      <p:font typeface="Oswald" pitchFamily="2" charset="77"/>
      <p:regular r:id="rId41"/>
      <p:bold r:id="rId42"/>
    </p:embeddedFont>
    <p:embeddedFont>
      <p:font typeface="Oswald Regular" pitchFamily="2" charset="77"/>
      <p:regular r:id="rId43"/>
      <p:bold r:id="rId44"/>
    </p:embeddedFont>
    <p:embeddedFont>
      <p:font typeface="Roboto" panose="020000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
      <p:font typeface="Roboto Medium" panose="020F0502020204030204" pitchFamily="34" charset="0"/>
      <p:regular r:id="rId51"/>
      <p:bold r:id="rId52"/>
      <p:italic r:id="rId53"/>
      <p:boldItalic r:id="rId54"/>
    </p:embeddedFont>
    <p:embeddedFont>
      <p:font typeface="Roboto Thin" panose="020F03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ad Mahmood" initials="" lastIdx="14" clrIdx="0"/>
  <p:cmAuthor id="1" name="Trang Vu" initials="" lastIdx="8" clrIdx="1"/>
  <p:cmAuthor id="2" name="Jared Halterman" initials="" lastIdx="9" clrIdx="2"/>
  <p:cmAuthor id="3" name="Zhonghan Deng" initials="" lastIdx="1" clrIdx="3"/>
  <p:cmAuthor id="4" name="Laura Bathurst"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6327"/>
  </p:normalViewPr>
  <p:slideViewPr>
    <p:cSldViewPr snapToGrid="0">
      <p:cViewPr varScale="1">
        <p:scale>
          <a:sx n="92" d="100"/>
          <a:sy n="92" d="100"/>
        </p:scale>
        <p:origin x="27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4-25T00:21:34.730" idx="1">
    <p:pos x="6000" y="0"/>
    <p:text>Group members picture slide ? wanna put it up ?</p:text>
  </p:cm>
  <p:cm authorId="1" dt="2021-04-25T08:53:38.200" idx="1">
    <p:pos x="6000" y="100"/>
    <p:text>made this demo, let me know what you guys think ? just pulled pics from canvas :D, feel free to edit and change picture of your choice!</p:text>
  </p:cm>
  <p:cm authorId="0" dt="2021-04-25T08:53:38.200" idx="2">
    <p:pos x="6000" y="100"/>
    <p:text>looks awesome :))</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4-22T05:06:38.943" idx="8">
    <p:pos x="6000" y="100"/>
    <p:text>given the sufficient data, what more we could do. specify the impossibility to generate stimulated data.</p:text>
  </p:cm>
  <p:cm authorId="0" dt="2021-04-25T09:49:27.210" idx="11">
    <p:pos x="6000" y="0"/>
    <p:text>added more detailed speaker notes</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1-04-21T19:16:49.661" idx="1">
    <p:pos x="6000" y="0"/>
    <p:text>less text on slide, put the descriptions into speaker notes? What do you think?</p:text>
  </p:cm>
  <p:cm authorId="0" dt="2021-04-21T19:16:49.661" idx="3">
    <p:pos x="6000" y="0"/>
    <p:text>Looks good</p:text>
  </p:cm>
  <p:cm authorId="0" dt="2021-04-22T21:29:12.673" idx="4">
    <p:pos x="6000" y="100"/>
    <p:text>changed 01 to Problem Statement</p:text>
  </p:cm>
</p:cmLst>
</file>

<file path=ppt/comments/comment3.xml><?xml version="1.0" encoding="utf-8"?>
<p:cmLst xmlns:a="http://schemas.openxmlformats.org/drawingml/2006/main" xmlns:r="http://schemas.openxmlformats.org/officeDocument/2006/relationships" xmlns:p="http://schemas.openxmlformats.org/presentationml/2006/main">
  <p:cm authorId="3" dt="2021-04-21T03:45:05.012" idx="1">
    <p:pos x="6000" y="100"/>
    <p:text>This is better</p:text>
  </p:cm>
  <p:cm authorId="1" dt="2021-04-21T04:37:17.889" idx="2">
    <p:pos x="6000" y="100"/>
    <p:text>okay, thank you Jared! this looks better! should we keep or take off the exploration :- ?</p:text>
  </p:cm>
  <p:cm authorId="1" dt="2021-04-22T03:47:54.437" idx="3">
    <p:pos x="6000" y="100"/>
    <p:text>added some into each parts in slide. and also speaker notes, feel free to edit !</p:text>
  </p:cm>
  <p:cm authorId="2" dt="2021-04-22T04:29:41.864" idx="3">
    <p:pos x="6000" y="100"/>
    <p:text>Feel free to add stuff</p:text>
  </p:cm>
  <p:cm authorId="1" dt="2021-04-22T04:29:41.864" idx="4">
    <p:pos x="6000" y="100"/>
    <p:text>highlight secondary research.</p:text>
  </p:cm>
  <p:cm authorId="0" dt="2021-04-22T04:30:06.343" idx="5">
    <p:pos x="6000" y="0"/>
    <p:text>clarify personal research - gallo brochure, research paper, etc</p:text>
  </p:cm>
  <p:cm authorId="2" dt="2021-04-22T04:30:06.343" idx="2">
    <p:pos x="6000" y="0"/>
    <p:text>clarify Exploration</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22T04:30:41.229" idx="4">
    <p:pos x="6000" y="100"/>
    <p:text>simplify :)</p:text>
  </p:cm>
  <p:cm authorId="0" dt="2021-04-22T21:50:24.815" idx="6">
    <p:pos x="6000" y="0"/>
    <p:text>updated slide and speaker notes to make it more business friendly</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1-04-22T04:34:40.408" idx="5">
    <p:pos x="6000" y="0"/>
    <p:text>possibly remove list of columns</p:text>
  </p:cm>
  <p:cm authorId="2" dt="2021-04-22T04:35:39.463" idx="6">
    <p:pos x="6000" y="0"/>
    <p:text>give meaning behind the columns</p:text>
  </p:cm>
  <p:cm authorId="1" dt="2021-04-22T04:36:18.163" idx="5">
    <p:pos x="6000" y="0"/>
    <p:text>many features, but not many data sample. highlight in the graph.</p:text>
  </p:cm>
  <p:cm authorId="0" dt="2021-04-23T05:51:38.721" idx="7">
    <p:pos x="6000" y="0"/>
    <p:text>plot - make it bigger</p:text>
  </p:cm>
  <p:cm authorId="1" dt="2021-04-23T05:51:38.721" idx="6">
    <p:pos x="6000" y="0"/>
    <p:text>hightlighted the graph, updated notes. feel free to edit.</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21-04-22T04:38:51.791" idx="8">
    <p:pos x="6000" y="0"/>
    <p:text>reason behind the exploration</p:text>
  </p:cm>
  <p:cm authorId="2" dt="2021-04-25T18:00:22.373" idx="7">
    <p:pos x="6000" y="0"/>
    <p:text>interpretation, not just an explanation of the graphs. What should they take away from the visual?</p:text>
  </p:cm>
  <p:cm authorId="1" dt="2021-04-25T18:00:22.373" idx="7">
    <p:pos x="6000" y="0"/>
    <p:text>added the reason and interpretation, feel free to edit.</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1-04-25T09:11:02.196" idx="8">
    <p:pos x="6000" y="0"/>
    <p:text>more detailed speaker notes done</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1-04-25T09:49:42.464" idx="9">
    <p:pos x="196" y="718"/>
    <p:text>added more detailed speaker notes</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1-04-25T09:49:34.462" idx="10">
    <p:pos x="3112" y="641"/>
    <p:text>added more detailed speaker notes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5196c86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d5196c86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 intro:</a:t>
            </a:r>
            <a:endParaRPr/>
          </a:p>
          <a:p>
            <a:pPr marL="0" lvl="0" indent="0" algn="l" rtl="0">
              <a:spcBef>
                <a:spcPts val="0"/>
              </a:spcBef>
              <a:spcAft>
                <a:spcPts val="0"/>
              </a:spcAft>
              <a:buNone/>
            </a:pPr>
            <a:endParaRPr/>
          </a:p>
          <a:p>
            <a:pPr marL="0" lvl="0" indent="0" algn="l" rtl="0">
              <a:spcBef>
                <a:spcPts val="0"/>
              </a:spcBef>
              <a:spcAft>
                <a:spcPts val="0"/>
              </a:spcAft>
              <a:buNone/>
            </a:pPr>
            <a:r>
              <a:rPr lang="en"/>
              <a:t>Good evening, we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d304dcf5d2_13_2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d304dcf5d2_13_2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After merging all data collected from HANA, we got our final dataset with </a:t>
            </a:r>
            <a:r>
              <a:rPr lang="en" sz="1200" b="1">
                <a:solidFill>
                  <a:schemeClr val="dk1"/>
                </a:solidFill>
              </a:rPr>
              <a:t>36 columns and 296 rows</a:t>
            </a:r>
            <a:r>
              <a:rPr lang="en" sz="1200">
                <a:solidFill>
                  <a:schemeClr val="dk1"/>
                </a:solidFill>
              </a:rPr>
              <a:t>. An overview of the final dataset is on the right side. The graph on the left side is basically showing the count of samples taken in Livingston throughout the year </a:t>
            </a:r>
            <a:r>
              <a:rPr lang="en" sz="1200" b="1">
                <a:solidFill>
                  <a:schemeClr val="dk1"/>
                </a:solidFill>
              </a:rPr>
              <a:t>2018 to 2021</a:t>
            </a:r>
            <a:r>
              <a:rPr lang="en" sz="1200">
                <a:solidFill>
                  <a:schemeClr val="dk1"/>
                </a:solidFill>
              </a:rPr>
              <a:t> based on Sample Created Date column.The data sample were also taken inconsistency. For example, 2020 witnessed a high peak in term of the amount of samples taken whereas the others period witnessed much smaller amount of samples counts. There is a contradiction between the high amount of features extracted and the lack of sufficient sample taken as data points.</a:t>
            </a:r>
            <a:endParaRPr sz="1200">
              <a:solidFill>
                <a:schemeClr val="dk1"/>
              </a:solidFill>
            </a:endParaRPr>
          </a:p>
          <a:p>
            <a:pPr marL="914400" lvl="1" indent="-304800" algn="just" rtl="0">
              <a:spcBef>
                <a:spcPts val="0"/>
              </a:spcBef>
              <a:spcAft>
                <a:spcPts val="0"/>
              </a:spcAft>
              <a:buClr>
                <a:schemeClr val="dk1"/>
              </a:buClr>
              <a:buSzPts val="1200"/>
              <a:buChar char="○"/>
            </a:pPr>
            <a:r>
              <a:rPr lang="en" sz="1200" b="1">
                <a:solidFill>
                  <a:schemeClr val="dk1"/>
                </a:solidFill>
              </a:rPr>
              <a:t>2021</a:t>
            </a:r>
            <a:r>
              <a:rPr lang="en" sz="1200">
                <a:solidFill>
                  <a:schemeClr val="dk1"/>
                </a:solidFill>
              </a:rPr>
              <a:t>: Only February samples found </a:t>
            </a:r>
            <a:endParaRPr sz="1200">
              <a:solidFill>
                <a:schemeClr val="dk1"/>
              </a:solidFill>
            </a:endParaRPr>
          </a:p>
          <a:p>
            <a:pPr marL="914400" lvl="1" indent="-304800" algn="just" rtl="0">
              <a:spcBef>
                <a:spcPts val="0"/>
              </a:spcBef>
              <a:spcAft>
                <a:spcPts val="0"/>
              </a:spcAft>
              <a:buClr>
                <a:schemeClr val="dk1"/>
              </a:buClr>
              <a:buSzPts val="1200"/>
              <a:buChar char="○"/>
            </a:pPr>
            <a:r>
              <a:rPr lang="en" sz="1200" b="1">
                <a:solidFill>
                  <a:schemeClr val="dk1"/>
                </a:solidFill>
              </a:rPr>
              <a:t>2020:</a:t>
            </a:r>
            <a:r>
              <a:rPr lang="en" sz="1200">
                <a:solidFill>
                  <a:schemeClr val="dk1"/>
                </a:solidFill>
              </a:rPr>
              <a:t> January - February, July, September - October samples found.</a:t>
            </a:r>
            <a:endParaRPr sz="1200">
              <a:solidFill>
                <a:schemeClr val="dk1"/>
              </a:solidFill>
            </a:endParaRPr>
          </a:p>
          <a:p>
            <a:pPr marL="914400" lvl="1" indent="-304800" algn="just" rtl="0">
              <a:spcBef>
                <a:spcPts val="0"/>
              </a:spcBef>
              <a:spcAft>
                <a:spcPts val="0"/>
              </a:spcAft>
              <a:buClr>
                <a:schemeClr val="dk1"/>
              </a:buClr>
              <a:buSzPts val="1200"/>
              <a:buChar char="○"/>
            </a:pPr>
            <a:r>
              <a:rPr lang="en" sz="1200" b="1">
                <a:solidFill>
                  <a:schemeClr val="dk1"/>
                </a:solidFill>
              </a:rPr>
              <a:t>2019:</a:t>
            </a:r>
            <a:r>
              <a:rPr lang="en" sz="1200">
                <a:solidFill>
                  <a:schemeClr val="dk1"/>
                </a:solidFill>
              </a:rPr>
              <a:t> February - March, June, August, September - October samples found.</a:t>
            </a:r>
            <a:endParaRPr sz="1200">
              <a:solidFill>
                <a:schemeClr val="dk1"/>
              </a:solidFill>
            </a:endParaRPr>
          </a:p>
          <a:p>
            <a:pPr marL="914400" lvl="1" indent="-304800" algn="just" rtl="0">
              <a:spcBef>
                <a:spcPts val="0"/>
              </a:spcBef>
              <a:spcAft>
                <a:spcPts val="0"/>
              </a:spcAft>
              <a:buClr>
                <a:schemeClr val="dk1"/>
              </a:buClr>
              <a:buSzPts val="1200"/>
              <a:buChar char="○"/>
            </a:pPr>
            <a:r>
              <a:rPr lang="en" sz="1200" b="1">
                <a:solidFill>
                  <a:schemeClr val="dk1"/>
                </a:solidFill>
              </a:rPr>
              <a:t>2018:</a:t>
            </a:r>
            <a:r>
              <a:rPr lang="en" sz="1200">
                <a:solidFill>
                  <a:schemeClr val="dk1"/>
                </a:solidFill>
              </a:rPr>
              <a:t> May, August, September - October samples found.</a:t>
            </a:r>
            <a:endParaRPr sz="1200">
              <a:solidFill>
                <a:schemeClr val="dk1"/>
              </a:solidFill>
            </a:endParaRPr>
          </a:p>
          <a:p>
            <a:pPr marL="0" lvl="0" indent="0" algn="just" rtl="0">
              <a:spcBef>
                <a:spcPts val="0"/>
              </a:spcBef>
              <a:spcAft>
                <a:spcPts val="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d304dcf5d2_13_2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d304dcf5d2_13_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sz="1200"/>
              <a:t>We make some data exploration to understand the characteristics and distribution of data points. </a:t>
            </a:r>
            <a:endParaRPr sz="1200"/>
          </a:p>
          <a:p>
            <a:pPr marL="457200" lvl="0" indent="-304800" algn="just" rtl="0">
              <a:spcBef>
                <a:spcPts val="0"/>
              </a:spcBef>
              <a:spcAft>
                <a:spcPts val="0"/>
              </a:spcAft>
              <a:buSzPts val="1200"/>
              <a:buChar char="●"/>
            </a:pPr>
            <a:r>
              <a:rPr lang="en" sz="1200">
                <a:solidFill>
                  <a:schemeClr val="dk1"/>
                </a:solidFill>
              </a:rPr>
              <a:t>On the left hand side, this is the distribution of Glucose P value versus wine type. </a:t>
            </a:r>
            <a:r>
              <a:rPr lang="en" sz="1200"/>
              <a:t>We could see that the distribution of glucose P value in Red Wine is in wider range than white ones. The median of glucose P-value in white wine is higher than red ones. That is reasonable since white wine often contains more sugar than red wine and once the glucose value is down to certain low values then the fermentation is reached. It often takes longer for red wine fermentation to be reached since red wine is often dry and less sweet than white. </a:t>
            </a:r>
            <a:endParaRPr sz="1200"/>
          </a:p>
          <a:p>
            <a:pPr marL="457200" lvl="0" indent="-304800" algn="just" rtl="0">
              <a:spcBef>
                <a:spcPts val="0"/>
              </a:spcBef>
              <a:spcAft>
                <a:spcPts val="0"/>
              </a:spcAft>
              <a:buSzPts val="1200"/>
              <a:buChar char="●"/>
            </a:pPr>
            <a:r>
              <a:rPr lang="en" sz="1200"/>
              <a:t>Second plot shows us the distribution of two measurement </a:t>
            </a:r>
            <a:r>
              <a:rPr lang="en" sz="1200">
                <a:solidFill>
                  <a:schemeClr val="dk1"/>
                </a:solidFill>
              </a:rPr>
              <a:t>ph values and glucose versus wine type throughout different quarters when samples were taken. We could see the wider distribution of red wine than white wine data throughout the plot. </a:t>
            </a:r>
            <a:r>
              <a:rPr lang="en" sz="1200"/>
              <a:t>In 2018 Q4, 2019 Q1 and Q2, we only see the sample of red wines. In Q3 of 2018 and 2020, there are evenly and dense distribution of red and white. We could also see some quarter with only white wines as samples taken. </a:t>
            </a:r>
            <a:endParaRPr sz="1200"/>
          </a:p>
          <a:p>
            <a:pPr marL="457200" lvl="0" indent="-304800" algn="just" rtl="0">
              <a:spcBef>
                <a:spcPts val="0"/>
              </a:spcBef>
              <a:spcAft>
                <a:spcPts val="0"/>
              </a:spcAft>
              <a:buSzPts val="1200"/>
              <a:buChar char="●"/>
            </a:pPr>
            <a:r>
              <a:rPr lang="en" sz="1200"/>
              <a:t>Reason for exploration: seasonal aspect of data, understand more about how wine theory correlates with the way data is distributed, level of glucose values and ph value vary by the period that samples were taken. (wider range in third quarter each year). </a:t>
            </a:r>
            <a:endParaRPr sz="1200"/>
          </a:p>
          <a:p>
            <a:pPr marL="0" lvl="0" indent="0" algn="l" rtl="0">
              <a:spcBef>
                <a:spcPts val="0"/>
              </a:spcBef>
              <a:spcAft>
                <a:spcPts val="0"/>
              </a:spcAft>
              <a:buNone/>
            </a:pPr>
            <a:r>
              <a:rPr lang="en" sz="1400"/>
              <a:t>-------------------------------------</a:t>
            </a:r>
            <a:endParaRPr sz="1400"/>
          </a:p>
          <a:p>
            <a:pPr marL="0" lvl="0" indent="0" algn="l" rtl="0">
              <a:spcBef>
                <a:spcPts val="0"/>
              </a:spcBef>
              <a:spcAft>
                <a:spcPts val="0"/>
              </a:spcAft>
              <a:buNone/>
            </a:pPr>
            <a:r>
              <a:rPr lang="en" sz="1000" i="1"/>
              <a:t>Note (In case of question):</a:t>
            </a:r>
            <a:r>
              <a:rPr lang="en" sz="1000"/>
              <a:t> </a:t>
            </a:r>
            <a:r>
              <a:rPr lang="en" sz="1000">
                <a:solidFill>
                  <a:schemeClr val="dk1"/>
                </a:solidFill>
              </a:rPr>
              <a:t>We want to see throughout quarter, how data distributed in the perspective of wine types and measurement so we could have a sense of how data perform in different timeline, at the same time, see how important of the consistent data sample affects the comprehensiveness of data and the accurate of the prediction model in the later stage. When enough samples are gathered then time series forecasting could be used to predict fermentation trend and create an accurate production level.</a:t>
            </a:r>
            <a:endParaRPr sz="10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000">
                <a:solidFill>
                  <a:schemeClr val="dk1"/>
                </a:solidFill>
              </a:rPr>
              <a:t>Glucose gets down to​ </a:t>
            </a:r>
            <a:r>
              <a:rPr lang="en" sz="1000" b="1">
                <a:solidFill>
                  <a:schemeClr val="dk1"/>
                </a:solidFill>
              </a:rPr>
              <a:t>0.2 RS</a:t>
            </a:r>
            <a:r>
              <a:rPr lang="en" sz="1000">
                <a:solidFill>
                  <a:schemeClr val="dk1"/>
                </a:solidFill>
              </a:rPr>
              <a:t>​ (dry whites), </a:t>
            </a:r>
            <a:r>
              <a:rPr lang="en" sz="1000" b="1">
                <a:solidFill>
                  <a:schemeClr val="dk1"/>
                </a:solidFill>
              </a:rPr>
              <a:t>0</a:t>
            </a:r>
            <a:r>
              <a:rPr lang="en" sz="1000">
                <a:solidFill>
                  <a:schemeClr val="dk1"/>
                </a:solidFill>
              </a:rPr>
              <a:t>​ </a:t>
            </a:r>
            <a:r>
              <a:rPr lang="en" sz="1000" b="1">
                <a:solidFill>
                  <a:schemeClr val="dk1"/>
                </a:solidFill>
              </a:rPr>
              <a:t>.6 RS</a:t>
            </a:r>
            <a:r>
              <a:rPr lang="en" sz="1000">
                <a:solidFill>
                  <a:schemeClr val="dk1"/>
                </a:solidFill>
              </a:rPr>
              <a:t>​ (sweet wines) </a:t>
            </a:r>
            <a:endParaRPr sz="1000">
              <a:solidFill>
                <a:schemeClr val="dk1"/>
              </a:solidFill>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d304dcf5d2_12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d304dcf5d2_1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d03f01a77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d03f01a7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rPr>
              <a:t>Initially, (Figure on the right) we planned on designing an app that would predict the fermentation stage of a certain wine type whenever its sample is taken out in the field using two step process. The first step will using a model trained on wine’s chemical composition data, which will determine the wine type. The second step will be using the previous prediction to choose that specific wine’s fermentation prediction model. This model will be trained on fermentation data procured earlier from samples </a:t>
            </a:r>
            <a:br>
              <a:rPr lang="en" sz="1200" dirty="0">
                <a:solidFill>
                  <a:schemeClr val="dk1"/>
                </a:solidFill>
              </a:rPr>
            </a:br>
            <a:br>
              <a:rPr lang="en" sz="1200" dirty="0">
                <a:solidFill>
                  <a:schemeClr val="dk1"/>
                </a:solidFill>
              </a:rPr>
            </a:br>
            <a:r>
              <a:rPr lang="en" sz="1200" dirty="0">
                <a:solidFill>
                  <a:schemeClr val="dk1"/>
                </a:solidFill>
              </a:rPr>
              <a:t>However, as the project progressed we saw that there was less data for us to train a time series forecasting model around or employ any of the advanced machine learning techniques. That is why we chose to go with regression analysis for now. We trained it over thirty plus different regression algorithms. The primary reason was to check which algorithm gives us the best results and then spend time on fine tuning its parameters at a later stage.</a:t>
            </a:r>
            <a:endParaRPr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d304dcf5d2_13_2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d304dcf5d2_13_2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But before we go through our predictive analysis I want to walk you through the prediction accuracy measures we chose </a:t>
            </a:r>
            <a:br>
              <a:rPr lang="en" sz="1200" dirty="0"/>
            </a:br>
            <a:endParaRPr sz="1200" dirty="0"/>
          </a:p>
          <a:p>
            <a:pPr marL="0" lvl="0" indent="0" algn="just" rtl="0">
              <a:spcBef>
                <a:spcPts val="0"/>
              </a:spcBef>
              <a:spcAft>
                <a:spcPts val="0"/>
              </a:spcAft>
              <a:buNone/>
            </a:pPr>
            <a:r>
              <a:rPr lang="en" sz="1200" b="1" dirty="0"/>
              <a:t>Adjusted R-Squared</a:t>
            </a:r>
            <a:r>
              <a:rPr lang="en" sz="1200" dirty="0"/>
              <a:t> </a:t>
            </a:r>
            <a:r>
              <a:rPr lang="en" sz="1200" dirty="0">
                <a:solidFill>
                  <a:srgbClr val="202124"/>
                </a:solidFill>
                <a:highlight>
                  <a:schemeClr val="lt1"/>
                </a:highlight>
              </a:rPr>
              <a:t>increases only if the new predictors improves the model more than would be expected by chance. </a:t>
            </a:r>
            <a:r>
              <a:rPr lang="en" sz="1200" dirty="0">
                <a:solidFill>
                  <a:srgbClr val="202124"/>
                </a:solidFill>
                <a:highlight>
                  <a:srgbClr val="FFFFFF"/>
                </a:highlight>
              </a:rPr>
              <a:t>higher value</a:t>
            </a:r>
            <a:r>
              <a:rPr lang="en" sz="1200" b="1" dirty="0">
                <a:solidFill>
                  <a:srgbClr val="202124"/>
                </a:solidFill>
                <a:highlight>
                  <a:srgbClr val="FFFFFF"/>
                </a:highlight>
              </a:rPr>
              <a:t> </a:t>
            </a:r>
            <a:r>
              <a:rPr lang="en" sz="1200" dirty="0">
                <a:solidFill>
                  <a:srgbClr val="202124"/>
                </a:solidFill>
                <a:highlight>
                  <a:srgbClr val="FFFFFF"/>
                </a:highlight>
              </a:rPr>
              <a:t>indicates that the additional input variables are adding value to the model.</a:t>
            </a:r>
            <a:endParaRPr sz="1200" dirty="0">
              <a:solidFill>
                <a:srgbClr val="202124"/>
              </a:solidFill>
              <a:highlight>
                <a:srgbClr val="FFFFFF"/>
              </a:highlight>
            </a:endParaRPr>
          </a:p>
          <a:p>
            <a:pPr marL="0" lvl="0" indent="0" algn="just" rtl="0">
              <a:spcBef>
                <a:spcPts val="0"/>
              </a:spcBef>
              <a:spcAft>
                <a:spcPts val="0"/>
              </a:spcAft>
              <a:buNone/>
            </a:pPr>
            <a:r>
              <a:rPr lang="en" sz="1200" dirty="0">
                <a:solidFill>
                  <a:srgbClr val="202124"/>
                </a:solidFill>
                <a:highlight>
                  <a:srgbClr val="FFFFFF"/>
                </a:highlight>
              </a:rPr>
              <a:t>Generally we will use adjusted R-squared, because if you add more useless variables into the model, adjusted r-squared will decrease. </a:t>
            </a:r>
            <a:endParaRPr sz="1200" dirty="0">
              <a:solidFill>
                <a:srgbClr val="202124"/>
              </a:solidFill>
              <a:highlight>
                <a:srgbClr val="FFFFFF"/>
              </a:highlight>
            </a:endParaRPr>
          </a:p>
          <a:p>
            <a:pPr marL="0" lvl="0" indent="0" algn="just" rtl="0">
              <a:spcBef>
                <a:spcPts val="0"/>
              </a:spcBef>
              <a:spcAft>
                <a:spcPts val="0"/>
              </a:spcAft>
              <a:buNone/>
            </a:pPr>
            <a:r>
              <a:rPr lang="en" sz="1200" b="1" dirty="0"/>
              <a:t>RMSE </a:t>
            </a:r>
            <a:r>
              <a:rPr lang="en" sz="1200" dirty="0"/>
              <a:t>- </a:t>
            </a:r>
            <a:r>
              <a:rPr lang="en" sz="1200" dirty="0">
                <a:solidFill>
                  <a:schemeClr val="dk1"/>
                </a:solidFill>
                <a:highlight>
                  <a:schemeClr val="lt1"/>
                </a:highlight>
              </a:rPr>
              <a:t>is a measure of the differences between values predicted by a model and the values observed. </a:t>
            </a:r>
            <a:endParaRPr sz="1200" dirty="0">
              <a:solidFill>
                <a:schemeClr val="dk1"/>
              </a:solidFill>
              <a:highlight>
                <a:schemeClr val="lt1"/>
              </a:highlight>
            </a:endParaRPr>
          </a:p>
          <a:p>
            <a:pPr marL="0" lvl="0" indent="0" algn="just" rtl="0">
              <a:spcBef>
                <a:spcPts val="0"/>
              </a:spcBef>
              <a:spcAft>
                <a:spcPts val="0"/>
              </a:spcAft>
              <a:buNone/>
            </a:pPr>
            <a:endParaRPr sz="1200" dirty="0">
              <a:solidFill>
                <a:schemeClr val="dk1"/>
              </a:solidFill>
              <a:highlight>
                <a:schemeClr val="lt1"/>
              </a:highlight>
            </a:endParaRPr>
          </a:p>
          <a:p>
            <a:pPr marL="0" lvl="0" indent="0" algn="just" rtl="0">
              <a:spcBef>
                <a:spcPts val="0"/>
              </a:spcBef>
              <a:spcAft>
                <a:spcPts val="0"/>
              </a:spcAft>
              <a:buNone/>
            </a:pPr>
            <a:r>
              <a:rPr lang="en" sz="1200" dirty="0">
                <a:solidFill>
                  <a:schemeClr val="dk1"/>
                </a:solidFill>
                <a:highlight>
                  <a:schemeClr val="lt1"/>
                </a:highlight>
              </a:rPr>
              <a:t>---- Don’t say</a:t>
            </a:r>
            <a:endParaRPr sz="1200" dirty="0">
              <a:solidFill>
                <a:schemeClr val="dk1"/>
              </a:solidFill>
              <a:highlight>
                <a:schemeClr val="lt1"/>
              </a:highlight>
            </a:endParaRPr>
          </a:p>
          <a:p>
            <a:pPr marL="0" lvl="0" indent="0" algn="just" rtl="0">
              <a:spcBef>
                <a:spcPts val="0"/>
              </a:spcBef>
              <a:spcAft>
                <a:spcPts val="0"/>
              </a:spcAft>
              <a:buClr>
                <a:schemeClr val="dk1"/>
              </a:buClr>
              <a:buSzPts val="1100"/>
              <a:buFont typeface="Arial"/>
              <a:buNone/>
            </a:pPr>
            <a:r>
              <a:rPr lang="en" sz="1200" b="1" dirty="0">
                <a:solidFill>
                  <a:schemeClr val="dk1"/>
                </a:solidFill>
              </a:rPr>
              <a:t>R - Squared</a:t>
            </a:r>
            <a:r>
              <a:rPr lang="en" sz="1200" dirty="0">
                <a:solidFill>
                  <a:schemeClr val="dk1"/>
                </a:solidFill>
              </a:rPr>
              <a:t> </a:t>
            </a:r>
            <a:r>
              <a:rPr lang="en" sz="1200" dirty="0">
                <a:solidFill>
                  <a:srgbClr val="424446"/>
                </a:solidFill>
                <a:highlight>
                  <a:schemeClr val="lt1"/>
                </a:highlight>
              </a:rPr>
              <a:t> </a:t>
            </a:r>
            <a:r>
              <a:rPr lang="en" sz="1200" dirty="0">
                <a:solidFill>
                  <a:schemeClr val="dk1"/>
                </a:solidFill>
                <a:highlight>
                  <a:schemeClr val="lt1"/>
                </a:highlight>
              </a:rPr>
              <a:t>the percentage of the response variable variation that is explained by a linear model. </a:t>
            </a:r>
            <a:r>
              <a:rPr lang="en" sz="1200" dirty="0">
                <a:solidFill>
                  <a:schemeClr val="dk1"/>
                </a:solidFill>
              </a:rPr>
              <a:t>higher the better btw the range 0 to 1</a:t>
            </a:r>
            <a:endParaRPr sz="1200" dirty="0">
              <a:solidFill>
                <a:schemeClr val="dk1"/>
              </a:solidFill>
            </a:endParaRPr>
          </a:p>
          <a:p>
            <a:pPr marL="0" lvl="0" indent="0" algn="l" rtl="0">
              <a:spcBef>
                <a:spcPts val="0"/>
              </a:spcBef>
              <a:spcAft>
                <a:spcPts val="0"/>
              </a:spcAft>
              <a:buNone/>
            </a:pPr>
            <a:endParaRPr sz="1400" dirty="0">
              <a:solidFill>
                <a:schemeClr val="dk1"/>
              </a:solidFill>
              <a:highlight>
                <a:schemeClr val="lt1"/>
              </a:highlight>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304dcf5d2_13_2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304dcf5d2_13_2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dirty="0">
                <a:solidFill>
                  <a:schemeClr val="dk1"/>
                </a:solidFill>
              </a:rPr>
              <a:t>These are the results when building regression models using the first dataset. The main features was used are Ammonia, PH, NOPA to predict Glucose/Fructose. Like we mentioned earlier we using thirty plus regression algorithms to see which one gives us the best result. From the picture on the right side, the top three performing models are, </a:t>
            </a:r>
            <a:r>
              <a:rPr lang="en" sz="1200" dirty="0" err="1">
                <a:solidFill>
                  <a:schemeClr val="dk1"/>
                </a:solidFill>
              </a:rPr>
              <a:t>ExtraTreesRegressor</a:t>
            </a:r>
            <a:r>
              <a:rPr lang="en" sz="1200" dirty="0">
                <a:solidFill>
                  <a:schemeClr val="dk1"/>
                </a:solidFill>
              </a:rPr>
              <a:t>, </a:t>
            </a:r>
            <a:r>
              <a:rPr lang="en" sz="1200" dirty="0" err="1">
                <a:solidFill>
                  <a:schemeClr val="dk1"/>
                </a:solidFill>
              </a:rPr>
              <a:t>XGBRegressor</a:t>
            </a:r>
            <a:r>
              <a:rPr lang="en" sz="1200" dirty="0">
                <a:solidFill>
                  <a:schemeClr val="dk1"/>
                </a:solidFill>
              </a:rPr>
              <a:t> and Random forest regressor. </a:t>
            </a:r>
            <a:br>
              <a:rPr lang="en" sz="1200" dirty="0">
                <a:solidFill>
                  <a:schemeClr val="dk1"/>
                </a:solidFill>
              </a:rPr>
            </a:br>
            <a:br>
              <a:rPr lang="en" sz="1200" dirty="0">
                <a:solidFill>
                  <a:schemeClr val="dk1"/>
                </a:solidFill>
              </a:rPr>
            </a:br>
            <a:r>
              <a:rPr lang="en" sz="1200" dirty="0">
                <a:solidFill>
                  <a:schemeClr val="dk1"/>
                </a:solidFill>
              </a:rPr>
              <a:t>Extra tree regressor performed the best, which is due to its extremely randomized nature and is known to work well with noisy data (Noisy data is </a:t>
            </a:r>
            <a:r>
              <a:rPr lang="en" sz="1200" dirty="0">
                <a:solidFill>
                  <a:schemeClr val="dk1"/>
                </a:solidFill>
                <a:highlight>
                  <a:srgbClr val="FFFFFF"/>
                </a:highlight>
              </a:rPr>
              <a:t>data with a large amount of additional meaningless information in it called noise</a:t>
            </a:r>
            <a:r>
              <a:rPr lang="en" sz="1200" dirty="0">
                <a:solidFill>
                  <a:schemeClr val="dk1"/>
                </a:solidFill>
              </a:rPr>
              <a:t>). The adjusted R-squared is 0.73 which is a decent value and is setting up a baseline for us to determine if adding more predictors in future would help or not. We are getting an RMSE of 4.97 which for a baseline is a good value. </a:t>
            </a:r>
            <a:endParaRPr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d304dcf5d2_13_2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d304dcf5d2_13_2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In order to get better model, we extracted more features from HANA and combined them together to get final dataset. Again, ExtraTreesRegressor gave the best result, there was a decrease in RMSE value to (2.56 from 4.97). This a sign that we are in the right direction because the range of glucose/fructose values we saw are from 0 to 50 and an error of 2.56 is a significant improvement from 4.97. The increase in Adjusted R-Squared to 0.83 from 0.73 which shows that by adding more predictors we actually did increase model’s ability to predict. </a:t>
            </a:r>
            <a:endParaRPr sz="1200">
              <a:solidFill>
                <a:schemeClr val="dk1"/>
              </a:solidFill>
            </a:endParaRPr>
          </a:p>
          <a:p>
            <a:pPr marL="0" lvl="0" indent="0" algn="just" rtl="0">
              <a:lnSpc>
                <a:spcPct val="115000"/>
              </a:lnSpc>
              <a:spcBef>
                <a:spcPts val="1200"/>
              </a:spcBef>
              <a:spcAft>
                <a:spcPts val="1200"/>
              </a:spcAft>
              <a:buNone/>
            </a:pPr>
            <a:r>
              <a:rPr lang="en" sz="1200">
                <a:solidFill>
                  <a:schemeClr val="dk1"/>
                </a:solidFill>
              </a:rPr>
              <a:t>We needed access to more records and features to get better results.</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d03f01a77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d03f01a77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t>So to summarize our findings, as seen from results earlier extra trees regressor is the best performing </a:t>
            </a:r>
            <a:r>
              <a:rPr lang="en" sz="1200">
                <a:solidFill>
                  <a:srgbClr val="202124"/>
                </a:solidFill>
                <a:highlight>
                  <a:srgbClr val="FFFFFF"/>
                </a:highlight>
              </a:rPr>
              <a:t>algorithm </a:t>
            </a:r>
            <a:r>
              <a:rPr lang="en" sz="1200"/>
              <a:t>in both scenarios and should be kept in consideration when there is enough sample data. As seen in the second scenario when we added composition data the adjusted r squared value increased which clearly is an indicator that its important and adds value to the predictive model. Samples are currently taken from Livingston site, but if more samples data are captured from different sites, the model will be more comprehensive since each sites could have different temperature conditions. </a:t>
            </a:r>
            <a:r>
              <a:rPr lang="en" sz="1200">
                <a:solidFill>
                  <a:schemeClr val="dk1"/>
                </a:solidFill>
              </a:rPr>
              <a:t>The state the data is right now in it can’t be used to generate actionable simulated data in this project’s timeline. </a:t>
            </a:r>
            <a:r>
              <a:rPr lang="en" sz="1200"/>
              <a:t>If samples are taken consistency, then a statistician could simulate data in short term using statistical modeling. In long term though, when enough samples are gathered then time series forecasting could be used to predict fermentation trend and create </a:t>
            </a:r>
            <a:r>
              <a:rPr lang="en" sz="1200">
                <a:solidFill>
                  <a:schemeClr val="dk1"/>
                </a:solidFill>
              </a:rPr>
              <a:t>an accurate production level  predictive model with an even lower RMSE can be created with the presented predictors/features earlier.</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d38b7fad5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d38b7fad5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d38b7fad5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d38b7fad5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chemeClr val="dk1"/>
                </a:solidFill>
              </a:rPr>
              <a:t>CHALLENGES [02:56]</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As requested, we have compiled a list of challenges we faced along with recommendations to assist Gallo in improving the process for future teams. Our most significant challenges arose from issues involving data access, data complexity, as well as the quality and quantity of available data.</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1. One of our biggest challenges was achieving full and consistent access to the data we required. It wasn't until five weeks into the project that any on our team were able to explore Gallo data firsthand. At that point some of the team gained access to Oracle data, but firewalls and VPN issues extended the delay into week 6 for Mac users. Then, slow export speeds made it impossible to work with large quantities of Oracle data, so Josh began working on getting us access to the HANA database, which we started working with week eight. We were never able to achieve working HANA credentials for the entire team, however, and retaining access to any of the databases continued to be a challenge throughout the project. An additional problem was with the completeness of the data we were using; on several occasions we discovered important data missing from HANA, further slowing our ability to understand and use the data effectively, especially given its complexity.</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2. This data complexity was the second significant challenge we faced. We were required to form our understanding of the available data primarily through verbal communication and live demos -- without written documentation from a data dictionary or entity relationship diagram -- though answers to specific questions were provided by email or on Microsoft Teams. The same was true for information about Gallo's wine fermentation process. It wasn't until early March that we were given diagrams depicting Gallo's three distinct fermentation processes for white, red, and sparkling wine. One team member was eventually able to locate a Gallo sales manual from 2002 containing over 500 pages of detailed explanations useful for decoding portions of the available data, but the ad hoc nature of our access to this information slowed our progress significantly, as did our inability to meet with winemakers to gain domain-specific knowledge about the processes captured in Gallo's data, despite initial optimism about the possibility of doing so and several meetings scheduled for this purpose. While our Gallo contacts did their best to provide us with the information we needed, a deeper domain understanding would have helped us extract relevant data much more quickly and effectively, and thus contribute to the creation of a more effective model.</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3. Because of the delays arising from these challenges, it was not until two weeks ago --week 13-- that we were finally able to extract the necessary data and began quickly merging and cleaning the data for model use. In the end, the data that we had was not sufficient to predict the best time to bottle Gallo wine well. As our team was unable to extract tank temperatures that corresponded to lab analysis of juice undergoing fermentation, we were missing one of the most important features. The small number of samples available for modeling, and the inconsistent timing of sampling, were additional issues. Thus, we only had 296 rows available in our final dataset, and we needed more features to make a better model with higher accuracy.</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The next slide has our list of recommendations, ranked in order of importance.</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d4746b6c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d4746b6c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d304dcf5d2_13_2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d304dcf5d2_13_2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chemeClr val="dk1"/>
                </a:solidFill>
              </a:rPr>
              <a:t>RECOMMENDATIONS [1:50]</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1. Gallo has deep data going back many, many years. However, based on our work, it appears that additional data of several types is needed. Thus, our most important recommendation is for additional data collection. Specifically, improved collection and storage of tank temperature is important, due to the role of temperature in fermentation. When storing tank temperature, we recommend that local temperature also be stored due to its potential importance as a factor. Further, if samples are taken at a set schedule and consistently, then a forecasting model could be created using deep learning to build an RNN -- or even a simple time series -- to predict fermentation values at a given time for specific wines.</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3. Our next recommendation is that Gallo provide earlier, more consistent, and more complete access to the data to allow for faster identification of problems with data quality and quantity, as well as earlier identification of knowledge gaps.</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2. Our third recommendation is that written documentation relevant to the project be provided to team members as part of the initial orientation. A data dictionary and entity relationship diagram would be especially helpful, and would be useful to regular Gallo employees involved in data analysis and manipulation as well. We also recommend including Gallo-specific information relevant to the project (like the diagrams and sales manual mentioned previously). Access to relevant documentation would also reduce the need for extended consultation with Gallo staff throughout the project, thus reducing the strain of integrating an additional project into existing work responsibilities.</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4. Our final recommendation is to increase access to domain expertise by involving key stakeholders -- like Gallo winemakers -- in the project. This would help future teams deliver better business value through increased understanding of stakeholders' needs early on in the project. It's especially important to be able to consult internal domain experts when outside help is not possible because of non-disclosure agreements.</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None/>
            </a:pPr>
            <a:r>
              <a:rPr lang="en" sz="1200">
                <a:solidFill>
                  <a:schemeClr val="dk1"/>
                </a:solidFill>
              </a:rPr>
              <a:t>The next slide lists the specific next steps we recommend.</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d471f998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d471f998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rgbClr val="595959"/>
                </a:solidFill>
              </a:rPr>
              <a:t>SLIDE: NEXT STEPS [00:35]</a:t>
            </a:r>
            <a:endParaRPr sz="1200">
              <a:solidFill>
                <a:srgbClr val="595959"/>
              </a:solidFill>
            </a:endParaRPr>
          </a:p>
          <a:p>
            <a:pPr marL="0" lvl="0" indent="0" algn="just" rtl="0">
              <a:spcBef>
                <a:spcPts val="1600"/>
              </a:spcBef>
              <a:spcAft>
                <a:spcPts val="0"/>
              </a:spcAft>
              <a:buClr>
                <a:schemeClr val="dk1"/>
              </a:buClr>
              <a:buSzPts val="1100"/>
              <a:buFont typeface="Arial"/>
              <a:buNone/>
            </a:pPr>
            <a:r>
              <a:rPr lang="en" sz="1200">
                <a:solidFill>
                  <a:srgbClr val="595959"/>
                </a:solidFill>
              </a:rPr>
              <a:t>First, collect tank and local temperatures at regular and frequent intervals, we suggest 5 minute intervals. Second, ensure that samples of fermenting juice are taken on a set schedule and at least three times a day for a minimum of one month for a specific season like summer. And third, collect a "finished" timestamp when fermentation is complete. It's critical that this data be high quality -- that is, be consistent, accurate, and complete, so we recommend that a data quality engineer oversee its collection. Successful collection of this additional data -- even for a limited period of time -- would make it possible to simulate data based on statistical models and mathematical equations in the short term to build predictive models for short term.  </a:t>
            </a:r>
            <a:endParaRPr sz="1200">
              <a:solidFill>
                <a:srgbClr val="595959"/>
              </a:solidFill>
            </a:endParaRPr>
          </a:p>
          <a:p>
            <a:pPr marL="0" lvl="0" indent="0" algn="just" rtl="0">
              <a:spcBef>
                <a:spcPts val="1600"/>
              </a:spcBef>
              <a:spcAft>
                <a:spcPts val="0"/>
              </a:spcAft>
              <a:buClr>
                <a:schemeClr val="dk1"/>
              </a:buClr>
              <a:buSzPts val="1100"/>
              <a:buFont typeface="Arial"/>
              <a:buNone/>
            </a:pPr>
            <a:r>
              <a:rPr lang="en" sz="1200">
                <a:solidFill>
                  <a:srgbClr val="595959"/>
                </a:solidFill>
              </a:rPr>
              <a:t>CLOSING COMMENTS: [00:35]</a:t>
            </a:r>
            <a:endParaRPr sz="1200">
              <a:solidFill>
                <a:srgbClr val="595959"/>
              </a:solidFill>
            </a:endParaRPr>
          </a:p>
          <a:p>
            <a:pPr marL="0" lvl="0" indent="0" algn="just" rtl="0">
              <a:spcBef>
                <a:spcPts val="1600"/>
              </a:spcBef>
              <a:spcAft>
                <a:spcPts val="0"/>
              </a:spcAft>
              <a:buClr>
                <a:schemeClr val="dk1"/>
              </a:buClr>
              <a:buSzPts val="1100"/>
              <a:buFont typeface="Arial"/>
              <a:buNone/>
            </a:pPr>
            <a:r>
              <a:rPr lang="en" sz="1200">
                <a:solidFill>
                  <a:srgbClr val="595959"/>
                </a:solidFill>
              </a:rPr>
              <a:t>As we close, we want to say that we understand that the ability of any organization (including Gallo) to provide frictionless access for a project of this type can be limited for a wide variety of reasons, ranging from time constraints and security concerns to hacker attacks and a global pandemic, and we are deeply appreciative of the opportunity to work the Gallo to use complex data to attempt to solve a real world problem and create business value. It is our hope that the lessons learned from the challenges we faced over the course of the project can prove valuable to all involved, contributing to increased success for future projects. We're happy to answer any questions you might have. Thank you.</a:t>
            </a:r>
            <a:endParaRPr sz="1200">
              <a:solidFill>
                <a:srgbClr val="595959"/>
              </a:solidFill>
            </a:endParaRPr>
          </a:p>
          <a:p>
            <a:pPr marL="0" lvl="0" indent="0" algn="just" rtl="0">
              <a:spcBef>
                <a:spcPts val="1600"/>
              </a:spcBef>
              <a:spcAft>
                <a:spcPts val="1600"/>
              </a:spcAft>
              <a:buNone/>
            </a:pPr>
            <a:endParaRPr sz="1200">
              <a:solidFill>
                <a:srgbClr val="595959"/>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d304dcf5d2_1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d304dcf5d2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d5d2b5de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d5d2b5d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rPr>
              <a:t>Today we will be covering our collaboration with Gallo winery and how our efforts ultimately resulted in the expected output. </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The four main concepts covered will be:</a:t>
            </a:r>
            <a:endParaRPr sz="1000">
              <a:solidFill>
                <a:schemeClr val="dk1"/>
              </a:solidFill>
            </a:endParaRPr>
          </a:p>
          <a:p>
            <a:pPr marL="457200" lvl="0" indent="-292100" algn="l" rtl="0">
              <a:spcBef>
                <a:spcPts val="0"/>
              </a:spcBef>
              <a:spcAft>
                <a:spcPts val="0"/>
              </a:spcAft>
              <a:buClr>
                <a:schemeClr val="dk1"/>
              </a:buClr>
              <a:buSzPts val="1000"/>
              <a:buAutoNum type="arabicPeriod"/>
            </a:pPr>
            <a:r>
              <a:rPr lang="en" sz="1000">
                <a:solidFill>
                  <a:schemeClr val="dk1"/>
                </a:solidFill>
              </a:rPr>
              <a:t>Problem Statement</a:t>
            </a:r>
            <a:endParaRPr sz="1000">
              <a:solidFill>
                <a:schemeClr val="dk1"/>
              </a:solidFill>
            </a:endParaRPr>
          </a:p>
          <a:p>
            <a:pPr marL="914400" lvl="1" indent="-292100" algn="l" rtl="0">
              <a:spcBef>
                <a:spcPts val="0"/>
              </a:spcBef>
              <a:spcAft>
                <a:spcPts val="0"/>
              </a:spcAft>
              <a:buClr>
                <a:schemeClr val="dk1"/>
              </a:buClr>
              <a:buSzPts val="1000"/>
              <a:buAutoNum type="alphaLcPeriod"/>
            </a:pPr>
            <a:r>
              <a:rPr lang="en" sz="1000">
                <a:solidFill>
                  <a:schemeClr val="dk1"/>
                </a:solidFill>
              </a:rPr>
              <a:t>Brief description of the project objective</a:t>
            </a:r>
            <a:endParaRPr sz="1000">
              <a:solidFill>
                <a:schemeClr val="dk1"/>
              </a:solidFill>
            </a:endParaRPr>
          </a:p>
          <a:p>
            <a:pPr marL="457200" lvl="0" indent="-292100" algn="l" rtl="0">
              <a:spcBef>
                <a:spcPts val="0"/>
              </a:spcBef>
              <a:spcAft>
                <a:spcPts val="0"/>
              </a:spcAft>
              <a:buClr>
                <a:schemeClr val="dk1"/>
              </a:buClr>
              <a:buSzPts val="1000"/>
              <a:buAutoNum type="arabicPeriod"/>
            </a:pPr>
            <a:r>
              <a:rPr lang="en" sz="1000">
                <a:solidFill>
                  <a:schemeClr val="dk1"/>
                </a:solidFill>
              </a:rPr>
              <a:t>Data Selection</a:t>
            </a:r>
            <a:endParaRPr sz="1000">
              <a:solidFill>
                <a:schemeClr val="dk1"/>
              </a:solidFill>
            </a:endParaRPr>
          </a:p>
          <a:p>
            <a:pPr marL="914400" lvl="1" indent="-292100" algn="l" rtl="0">
              <a:spcBef>
                <a:spcPts val="0"/>
              </a:spcBef>
              <a:spcAft>
                <a:spcPts val="0"/>
              </a:spcAft>
              <a:buClr>
                <a:schemeClr val="dk1"/>
              </a:buClr>
              <a:buSzPts val="1000"/>
              <a:buAutoNum type="alphaLcPeriod"/>
            </a:pPr>
            <a:r>
              <a:rPr lang="en" sz="1000">
                <a:solidFill>
                  <a:schemeClr val="dk1"/>
                </a:solidFill>
              </a:rPr>
              <a:t>The data extraction and data cleaning process</a:t>
            </a:r>
            <a:endParaRPr sz="1000">
              <a:solidFill>
                <a:schemeClr val="dk1"/>
              </a:solidFill>
            </a:endParaRPr>
          </a:p>
          <a:p>
            <a:pPr marL="457200" lvl="0" indent="-292100" algn="l" rtl="0">
              <a:spcBef>
                <a:spcPts val="0"/>
              </a:spcBef>
              <a:spcAft>
                <a:spcPts val="0"/>
              </a:spcAft>
              <a:buClr>
                <a:schemeClr val="dk1"/>
              </a:buClr>
              <a:buSzPts val="1000"/>
              <a:buAutoNum type="arabicPeriod"/>
            </a:pPr>
            <a:r>
              <a:rPr lang="en" sz="1000">
                <a:solidFill>
                  <a:schemeClr val="dk1"/>
                </a:solidFill>
              </a:rPr>
              <a:t>Modeling </a:t>
            </a:r>
            <a:endParaRPr sz="1000">
              <a:solidFill>
                <a:schemeClr val="dk1"/>
              </a:solidFill>
            </a:endParaRPr>
          </a:p>
          <a:p>
            <a:pPr marL="914400" lvl="1" indent="-292100" algn="l" rtl="0">
              <a:spcBef>
                <a:spcPts val="0"/>
              </a:spcBef>
              <a:spcAft>
                <a:spcPts val="0"/>
              </a:spcAft>
              <a:buClr>
                <a:schemeClr val="dk1"/>
              </a:buClr>
              <a:buSzPts val="1000"/>
              <a:buAutoNum type="alphaLcPeriod"/>
            </a:pPr>
            <a:r>
              <a:rPr lang="en" sz="1000">
                <a:solidFill>
                  <a:schemeClr val="dk1"/>
                </a:solidFill>
              </a:rPr>
              <a:t>What were the different modeling scenarios we ran through and which model did we end up choosing</a:t>
            </a:r>
            <a:endParaRPr sz="1000">
              <a:solidFill>
                <a:schemeClr val="dk1"/>
              </a:solidFill>
            </a:endParaRPr>
          </a:p>
          <a:p>
            <a:pPr marL="457200" lvl="0" indent="-292100" algn="l" rtl="0">
              <a:spcBef>
                <a:spcPts val="0"/>
              </a:spcBef>
              <a:spcAft>
                <a:spcPts val="0"/>
              </a:spcAft>
              <a:buClr>
                <a:schemeClr val="dk1"/>
              </a:buClr>
              <a:buSzPts val="1000"/>
              <a:buAutoNum type="arabicPeriod"/>
            </a:pPr>
            <a:r>
              <a:rPr lang="en" sz="1000">
                <a:solidFill>
                  <a:schemeClr val="dk1"/>
                </a:solidFill>
              </a:rPr>
              <a:t>Issues</a:t>
            </a:r>
            <a:endParaRPr sz="1000">
              <a:solidFill>
                <a:schemeClr val="dk1"/>
              </a:solidFill>
            </a:endParaRPr>
          </a:p>
          <a:p>
            <a:pPr marL="914400" lvl="1" indent="-292100" algn="l" rtl="0">
              <a:spcBef>
                <a:spcPts val="0"/>
              </a:spcBef>
              <a:spcAft>
                <a:spcPts val="0"/>
              </a:spcAft>
              <a:buClr>
                <a:schemeClr val="dk1"/>
              </a:buClr>
              <a:buSzPts val="1000"/>
              <a:buAutoNum type="alphaLcPeriod"/>
            </a:pPr>
            <a:r>
              <a:rPr lang="en" sz="1000">
                <a:solidFill>
                  <a:schemeClr val="dk1"/>
                </a:solidFill>
              </a:rPr>
              <a:t>What were some of the IT issues we had and the limitations we faced</a:t>
            </a:r>
            <a:endParaRPr sz="1000">
              <a:solidFill>
                <a:schemeClr val="dk1"/>
              </a:solidFill>
            </a:endParaRPr>
          </a:p>
          <a:p>
            <a:pPr marL="457200" lvl="0" indent="-292100" algn="l" rtl="0">
              <a:spcBef>
                <a:spcPts val="0"/>
              </a:spcBef>
              <a:spcAft>
                <a:spcPts val="0"/>
              </a:spcAft>
              <a:buClr>
                <a:schemeClr val="dk1"/>
              </a:buClr>
              <a:buSzPts val="1000"/>
              <a:buAutoNum type="arabicPeriod"/>
            </a:pPr>
            <a:r>
              <a:rPr lang="en" sz="1000">
                <a:solidFill>
                  <a:schemeClr val="dk1"/>
                </a:solidFill>
              </a:rPr>
              <a:t>Recommendations</a:t>
            </a:r>
            <a:endParaRPr sz="1000">
              <a:solidFill>
                <a:schemeClr val="dk1"/>
              </a:solidFill>
            </a:endParaRPr>
          </a:p>
          <a:p>
            <a:pPr marL="914400" lvl="1" indent="-292100" algn="l" rtl="0">
              <a:spcBef>
                <a:spcPts val="0"/>
              </a:spcBef>
              <a:spcAft>
                <a:spcPts val="0"/>
              </a:spcAft>
              <a:buClr>
                <a:schemeClr val="dk1"/>
              </a:buClr>
              <a:buSzPts val="1000"/>
              <a:buAutoNum type="alphaLcPeriod"/>
            </a:pPr>
            <a:r>
              <a:rPr lang="en" sz="1000">
                <a:solidFill>
                  <a:schemeClr val="dk1"/>
                </a:solidFill>
              </a:rPr>
              <a:t>What are the results we got and the action items/ next steps. Additional, what are some improvements that can be made.</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d304dcf5d2_0_10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d304dcf5d2_0_10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d304dcf5d2_0_10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d304dcf5d2_0_10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a:solidFill>
                  <a:schemeClr val="dk1"/>
                </a:solidFill>
              </a:rPr>
              <a:t>The goal of our project is to determine when fermentation is complete and when wine is ready to be bottled. The time to completion would depend on the type of wine and location of the tank.The benefit of this knowledge would allow Gallo to maximize their production and tank turn over time and minimize the labor of physical wine testing. Keep in mind that this was our goal throughout the process of developing the modeling but as you will see later on, this goal was not fully met due to some limitations.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304dcf5d2_0_14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304dcf5d2_0_14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cd5d2b5de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cd5d2b5de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We acquired knowledge and select relevant data by doing personal research (using research papers about fermentation process and a Gallo sales manual from 2002), meetings with Gallo’s experts, and data exploration. Our team identified available key components in the provided databases that impacts the fermentation process such as SO2 (sulfur dioxide), lactic acid and malic acid. We also dictated temperature was highly correlated with wine fermentation time. Due to the inconsistency of the internal tank temperature data, we pulled local temperature data in hopes of finding significance with each batch. </a:t>
            </a:r>
            <a:endParaRPr sz="1200">
              <a:solidFill>
                <a:schemeClr val="dk1"/>
              </a:solidFill>
            </a:endParaRPr>
          </a:p>
          <a:p>
            <a:pPr marL="0" lvl="0" indent="0" algn="just" rtl="0">
              <a:spcBef>
                <a:spcPts val="1600"/>
              </a:spcBef>
              <a:spcAft>
                <a:spcPts val="0"/>
              </a:spcAft>
              <a:buNone/>
            </a:pPr>
            <a:r>
              <a:rPr lang="en" sz="1200">
                <a:solidFill>
                  <a:schemeClr val="dk1"/>
                </a:solidFill>
              </a:rPr>
              <a:t>Gallo employees supplied us with the basic knowledge of fermentation including the importance of ph values, glucose fructose, NOPA and tank temperature and how the data sample was collected and logged into LIMS with one of the fermentation process state and different measurements. They also assisted us to specify the relationship among tables and how we could link the tables together to achieve the data that we need. The query formula for ingredient composition is also clarified.</a:t>
            </a:r>
            <a:endParaRPr sz="1200">
              <a:solidFill>
                <a:schemeClr val="dk1"/>
              </a:solidFill>
            </a:endParaRPr>
          </a:p>
          <a:p>
            <a:pPr marL="0" lvl="0" indent="0" algn="just" rtl="0">
              <a:spcBef>
                <a:spcPts val="1600"/>
              </a:spcBef>
              <a:spcAft>
                <a:spcPts val="0"/>
              </a:spcAft>
              <a:buNone/>
            </a:pPr>
            <a:r>
              <a:rPr lang="en" sz="1200">
                <a:solidFill>
                  <a:schemeClr val="dk1"/>
                </a:solidFill>
              </a:rPr>
              <a:t>For exploration, we use python to go over the material dataset and identify the top frequency of ingredient group added in the latest work orders before sample taken as follows : additive, acid, enzyme, yeast and nutrient. </a:t>
            </a:r>
            <a:endParaRPr sz="1200">
              <a:solidFill>
                <a:schemeClr val="dk1"/>
              </a:solidFill>
            </a:endParaRPr>
          </a:p>
          <a:p>
            <a:pPr marL="0" lvl="0" indent="0" algn="just" rtl="0">
              <a:spcBef>
                <a:spcPts val="1600"/>
              </a:spcBef>
              <a:spcAft>
                <a:spcPts val="0"/>
              </a:spcAft>
              <a:buNone/>
            </a:pPr>
            <a:r>
              <a:rPr lang="en" sz="1400">
                <a:solidFill>
                  <a:schemeClr val="dk1"/>
                </a:solidFill>
              </a:rPr>
              <a:t>---------------------</a:t>
            </a:r>
            <a:endParaRPr sz="1400">
              <a:solidFill>
                <a:schemeClr val="dk1"/>
              </a:solidFill>
            </a:endParaRPr>
          </a:p>
          <a:p>
            <a:pPr marL="0" lvl="0" indent="0" algn="just" rtl="0">
              <a:spcBef>
                <a:spcPts val="1600"/>
              </a:spcBef>
              <a:spcAft>
                <a:spcPts val="0"/>
              </a:spcAft>
              <a:buClr>
                <a:schemeClr val="dk1"/>
              </a:buClr>
              <a:buSzPts val="1100"/>
              <a:buFont typeface="Arial"/>
              <a:buNone/>
            </a:pPr>
            <a:r>
              <a:rPr lang="en">
                <a:solidFill>
                  <a:schemeClr val="dk1"/>
                </a:solidFill>
              </a:rPr>
              <a:t>Notes: Malic Acid provides a strong link to wines tasting 'flat' if there is not enough while SO2  is a chemical compound used by winemakers to help keep their wine protected from the negative effects of oxygen exposure. </a:t>
            </a:r>
            <a:r>
              <a:rPr lang="en">
                <a:solidFill>
                  <a:schemeClr val="dk1"/>
                </a:solidFill>
                <a:latin typeface="Calibri"/>
                <a:ea typeface="Calibri"/>
                <a:cs typeface="Calibri"/>
                <a:sym typeface="Calibri"/>
              </a:rPr>
              <a:t>Temperature plays a huge role that doesn’t live within lab data. Tank has gauges and data is sent over to the wine manager tank. The internal tank were not able to be captured in a consistent manner. Wine makers don’t trust the temps in sample table, not a good representation of actual temperature in the tank. </a:t>
            </a:r>
            <a:endParaRPr>
              <a:solidFill>
                <a:schemeClr val="dk1"/>
              </a:solidFill>
              <a:latin typeface="Calibri"/>
              <a:ea typeface="Calibri"/>
              <a:cs typeface="Calibri"/>
              <a:sym typeface="Calibri"/>
            </a:endParaRPr>
          </a:p>
          <a:p>
            <a:pPr marL="0" lvl="0" indent="0" algn="just" rtl="0">
              <a:spcBef>
                <a:spcPts val="160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1600"/>
              </a:spcBef>
              <a:spcAft>
                <a:spcPts val="0"/>
              </a:spcAft>
              <a:buNone/>
            </a:pPr>
            <a:endParaRPr sz="1400">
              <a:solidFill>
                <a:schemeClr val="dk1"/>
              </a:solidFill>
            </a:endParaRPr>
          </a:p>
          <a:p>
            <a:pPr marL="0" lvl="0" indent="0" algn="just" rtl="0">
              <a:spcBef>
                <a:spcPts val="0"/>
              </a:spcBef>
              <a:spcAft>
                <a:spcPts val="0"/>
              </a:spcAft>
              <a:buNone/>
            </a:pPr>
            <a:endParaRPr sz="1400">
              <a:solidFill>
                <a:schemeClr val="dk1"/>
              </a:solidFill>
            </a:endParaRPr>
          </a:p>
          <a:p>
            <a:pPr marL="0" lvl="0" indent="0" algn="just" rtl="0">
              <a:spcBef>
                <a:spcPts val="1600"/>
              </a:spcBef>
              <a:spcAft>
                <a:spcPts val="0"/>
              </a:spcAft>
              <a:buNone/>
            </a:pPr>
            <a:endParaRPr sz="1400">
              <a:solidFill>
                <a:schemeClr val="dk1"/>
              </a:solidFill>
            </a:endParaRPr>
          </a:p>
          <a:p>
            <a:pPr marL="0" lvl="0" indent="0" algn="l" rtl="0">
              <a:spcBef>
                <a:spcPts val="1600"/>
              </a:spcBef>
              <a:spcAft>
                <a:spcPts val="0"/>
              </a:spcAft>
              <a:buNone/>
            </a:pPr>
            <a:endParaRPr sz="14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d304dcf5d2_0_14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d304dcf5d2_0_14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For the data sources offered, we have SQL developer setup for us to extract data.Due to the slowness and data extraction timeouts that happened a lot in SQL developer, we move forward with HANA where we can successfully extract data from. On the left side, these are list of tables we used to extract data. The first one is the wine sample data for livingston facility, the second one is used to extract relevant features and labels for modeling. The third one is used to determine which lots represent which wines. The fourth one is used to extract composition ID information  along with tank, work orders and LOTs while the fifth is to extract Ingredient ID. We need these two data tables since they are required for us to retrieve the data of interest in the 6th table MD_Material where contains ingredient additions that could be used as features for modeling. </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400">
              <a:solidFill>
                <a:srgbClr val="A72A1E"/>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0"/>
              </a:spcAft>
              <a:buNone/>
            </a:pP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304dcf5d2_12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304dcf5d2_1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200">
                <a:solidFill>
                  <a:schemeClr val="dk1"/>
                </a:solidFill>
              </a:rPr>
              <a:t>For data cleaning and merging, our first step was to get </a:t>
            </a:r>
            <a:r>
              <a:rPr lang="en" sz="1200" b="1">
                <a:solidFill>
                  <a:schemeClr val="dk1"/>
                </a:solidFill>
              </a:rPr>
              <a:t>separate extracts </a:t>
            </a:r>
            <a:r>
              <a:rPr lang="en" sz="1200">
                <a:solidFill>
                  <a:schemeClr val="dk1"/>
                </a:solidFill>
              </a:rPr>
              <a:t>of glucose, NOPA, ammonia, PH values, total So2 (sulfur dioxide), free So2, Lactic acid and Malic acid in csv file format from HANA. Then we </a:t>
            </a:r>
            <a:r>
              <a:rPr lang="en" sz="1200" b="1">
                <a:solidFill>
                  <a:schemeClr val="dk1"/>
                </a:solidFill>
              </a:rPr>
              <a:t>merged</a:t>
            </a:r>
            <a:r>
              <a:rPr lang="en" sz="1200">
                <a:solidFill>
                  <a:schemeClr val="dk1"/>
                </a:solidFill>
              </a:rPr>
              <a:t> the extracts into one file (using python) and </a:t>
            </a:r>
            <a:r>
              <a:rPr lang="en" sz="1200" b="1">
                <a:solidFill>
                  <a:schemeClr val="dk1"/>
                </a:solidFill>
              </a:rPr>
              <a:t>created </a:t>
            </a:r>
            <a:r>
              <a:rPr lang="en" sz="1200">
                <a:solidFill>
                  <a:schemeClr val="dk1"/>
                </a:solidFill>
              </a:rPr>
              <a:t>a wine type column based on the LOT column. After that, we </a:t>
            </a:r>
            <a:r>
              <a:rPr lang="en" sz="1200" b="1">
                <a:solidFill>
                  <a:schemeClr val="dk1"/>
                </a:solidFill>
              </a:rPr>
              <a:t>converted </a:t>
            </a:r>
            <a:r>
              <a:rPr lang="en" sz="1200">
                <a:solidFill>
                  <a:schemeClr val="dk1"/>
                </a:solidFill>
              </a:rPr>
              <a:t>all p_value columns from string(text) to float(numerical digits). </a:t>
            </a:r>
            <a:endParaRPr sz="1200">
              <a:solidFill>
                <a:schemeClr val="dk1"/>
              </a:solidFill>
            </a:endParaRPr>
          </a:p>
          <a:p>
            <a:pPr marL="0" lvl="0" indent="0" algn="just" rtl="0">
              <a:spcBef>
                <a:spcPts val="0"/>
              </a:spcBef>
              <a:spcAft>
                <a:spcPts val="0"/>
              </a:spcAft>
              <a:buClr>
                <a:schemeClr val="dk1"/>
              </a:buClr>
              <a:buSzPts val="1100"/>
              <a:buFont typeface="Arial"/>
              <a:buNone/>
            </a:pPr>
            <a:endParaRPr sz="1200">
              <a:solidFill>
                <a:schemeClr val="dk1"/>
              </a:solidFill>
            </a:endParaRPr>
          </a:p>
          <a:p>
            <a:pPr marL="0" lvl="0" indent="0" algn="just" rtl="0">
              <a:spcBef>
                <a:spcPts val="0"/>
              </a:spcBef>
              <a:spcAft>
                <a:spcPts val="0"/>
              </a:spcAft>
              <a:buClr>
                <a:schemeClr val="dk1"/>
              </a:buClr>
              <a:buSzPts val="1100"/>
              <a:buFont typeface="Arial"/>
              <a:buNone/>
            </a:pPr>
            <a:r>
              <a:rPr lang="en" sz="1200">
                <a:solidFill>
                  <a:schemeClr val="dk1"/>
                </a:solidFill>
              </a:rPr>
              <a:t>We then </a:t>
            </a:r>
            <a:r>
              <a:rPr lang="en" sz="1200" b="1">
                <a:solidFill>
                  <a:schemeClr val="dk1"/>
                </a:solidFill>
              </a:rPr>
              <a:t>created an Ingredient composition query</a:t>
            </a:r>
            <a:r>
              <a:rPr lang="en" sz="1200">
                <a:solidFill>
                  <a:schemeClr val="dk1"/>
                </a:solidFill>
              </a:rPr>
              <a:t> to filter important columns for the ingredients composition as stated in the earlier state then </a:t>
            </a:r>
            <a:r>
              <a:rPr lang="en" sz="1200" b="1">
                <a:solidFill>
                  <a:schemeClr val="dk1"/>
                </a:solidFill>
              </a:rPr>
              <a:t>join </a:t>
            </a:r>
            <a:r>
              <a:rPr lang="en" sz="1200">
                <a:solidFill>
                  <a:schemeClr val="dk1"/>
                </a:solidFill>
              </a:rPr>
              <a:t>with the first datasets (</a:t>
            </a:r>
            <a:r>
              <a:rPr lang="en" sz="1200">
                <a:solidFill>
                  <a:srgbClr val="1D1C1D"/>
                </a:solidFill>
                <a:highlight>
                  <a:schemeClr val="lt1"/>
                </a:highlight>
              </a:rPr>
              <a:t>glucose/fructose, NOPA, ammonia, and PH values) using the common columns EQUIPMENT_ID and LOT_I. Lastly, we</a:t>
            </a:r>
            <a:r>
              <a:rPr lang="en" sz="1200">
                <a:solidFill>
                  <a:schemeClr val="dk1"/>
                </a:solidFill>
              </a:rPr>
              <a:t> </a:t>
            </a:r>
            <a:r>
              <a:rPr lang="en" sz="1200" b="1">
                <a:solidFill>
                  <a:schemeClr val="dk1"/>
                </a:solidFill>
              </a:rPr>
              <a:t>group </a:t>
            </a:r>
            <a:r>
              <a:rPr lang="en" sz="1200">
                <a:solidFill>
                  <a:schemeClr val="dk1"/>
                </a:solidFill>
              </a:rPr>
              <a:t>the new joined dataset by TNK_I, LOT_I, S_CREATED_DATE, CMPLT_T and filter only rows that have latest </a:t>
            </a:r>
            <a:r>
              <a:rPr lang="en" sz="1200" b="1">
                <a:solidFill>
                  <a:schemeClr val="dk1"/>
                </a:solidFill>
              </a:rPr>
              <a:t>completed time</a:t>
            </a:r>
            <a:r>
              <a:rPr lang="en" sz="1200">
                <a:solidFill>
                  <a:schemeClr val="dk1"/>
                </a:solidFill>
              </a:rPr>
              <a:t> of work orders that happens before sampling time of specific tank and lot. </a:t>
            </a:r>
            <a:endParaRPr sz="12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300" b="1">
                <a:solidFill>
                  <a:schemeClr val="dk1"/>
                </a:solidFill>
              </a:rPr>
              <a:t>Reference BELOW</a:t>
            </a:r>
            <a:endParaRPr sz="1300" b="1">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b="1">
                <a:solidFill>
                  <a:srgbClr val="1D1C1D"/>
                </a:solidFill>
                <a:highlight>
                  <a:srgbClr val="F8F8F8"/>
                </a:highlight>
              </a:rPr>
              <a:t>Notes</a:t>
            </a:r>
            <a:r>
              <a:rPr lang="en" sz="1000">
                <a:solidFill>
                  <a:srgbClr val="1D1C1D"/>
                </a:solidFill>
                <a:highlight>
                  <a:srgbClr val="F8F8F8"/>
                </a:highlight>
              </a:rPr>
              <a:t>: In ingredient data, we have tank, each tank has many lot, each lot has many work-orders, and each work-order is many adjustment of ingredient component completed at certain time. We need to link the ingredient table with our first data by tank and LOT, and  also need to compare the </a:t>
            </a:r>
            <a:r>
              <a:rPr lang="en" sz="1000" b="1">
                <a:solidFill>
                  <a:srgbClr val="1D1C1D"/>
                </a:solidFill>
              </a:rPr>
              <a:t>completed date</a:t>
            </a:r>
            <a:r>
              <a:rPr lang="en" sz="1000">
                <a:solidFill>
                  <a:srgbClr val="1D1C1D"/>
                </a:solidFill>
                <a:highlight>
                  <a:srgbClr val="F8F8F8"/>
                </a:highlight>
              </a:rPr>
              <a:t> (in </a:t>
            </a:r>
            <a:r>
              <a:rPr lang="en" sz="1000" b="1">
                <a:solidFill>
                  <a:srgbClr val="1D1C1D"/>
                </a:solidFill>
              </a:rPr>
              <a:t>ingredient data</a:t>
            </a:r>
            <a:r>
              <a:rPr lang="en" sz="1000">
                <a:solidFill>
                  <a:srgbClr val="1D1C1D"/>
                </a:solidFill>
                <a:highlight>
                  <a:srgbClr val="F8F8F8"/>
                </a:highlight>
              </a:rPr>
              <a:t>) with </a:t>
            </a:r>
            <a:r>
              <a:rPr lang="en" sz="1000" b="1">
                <a:solidFill>
                  <a:srgbClr val="1D1C1D"/>
                </a:solidFill>
              </a:rPr>
              <a:t>S_created_date (date of sampling in our data) </a:t>
            </a:r>
            <a:r>
              <a:rPr lang="en" sz="1000">
                <a:solidFill>
                  <a:srgbClr val="1D1C1D"/>
                </a:solidFill>
                <a:highlight>
                  <a:srgbClr val="F8F8F8"/>
                </a:highlight>
              </a:rPr>
              <a:t>to filter only the latest work order right before sample was taken. </a:t>
            </a:r>
            <a:endParaRPr sz="100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endParaRPr sz="100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000">
                <a:solidFill>
                  <a:schemeClr val="dk1"/>
                </a:solidFill>
              </a:rPr>
              <a:t>Step 1 - glucose/fructose, NOPA, ammonia, and PH values, Total So2, Free So2, Lactic acid, Malic acid</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Step 2 - Merge all csv files together</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Step 3 - Create wine_type column based on the LOT column</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Step 4 - Convert all p_value columns from string to float</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a:t>
            </a:r>
            <a:endParaRPr sz="100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000">
                <a:solidFill>
                  <a:schemeClr val="dk1"/>
                </a:solidFill>
              </a:rPr>
              <a:t>Step 5 - Extract ingredient data</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Step 6 - Using common columns Equipment_ID and LOT_I</a:t>
            </a: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Step 7 - By Tank ID, LOT ID, Sample Created Date, and Complete date.</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Step 8 -  Filter By latest Completed work orders time before Sampling time and  by the top frequency ingredients. Hot code categorical  columns </a:t>
            </a:r>
            <a:endParaRPr sz="10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1D1C1D"/>
                </a:solidFill>
                <a:highlight>
                  <a:schemeClr val="lt1"/>
                </a:highlight>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50"/>
        <p:cNvGrpSpPr/>
        <p:nvPr/>
      </p:nvGrpSpPr>
      <p:grpSpPr>
        <a:xfrm>
          <a:off x="0" y="0"/>
          <a:ext cx="0" cy="0"/>
          <a:chOff x="0" y="0"/>
          <a:chExt cx="0" cy="0"/>
        </a:xfrm>
      </p:grpSpPr>
      <p:sp>
        <p:nvSpPr>
          <p:cNvPr id="51" name="Google Shape;51;p13"/>
          <p:cNvSpPr txBox="1">
            <a:spLocks noGrp="1"/>
          </p:cNvSpPr>
          <p:nvPr>
            <p:ph type="title" hasCustomPrompt="1"/>
          </p:nvPr>
        </p:nvSpPr>
        <p:spPr>
          <a:xfrm>
            <a:off x="786375" y="2572936"/>
            <a:ext cx="667500" cy="572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3200"/>
              <a:buNone/>
              <a:defRPr sz="3200">
                <a:solidFill>
                  <a:schemeClr val="accent5"/>
                </a:solidFill>
              </a:defRPr>
            </a:lvl2pPr>
            <a:lvl3pPr lvl="2" algn="ctr" rtl="0">
              <a:spcBef>
                <a:spcPts val="0"/>
              </a:spcBef>
              <a:spcAft>
                <a:spcPts val="0"/>
              </a:spcAft>
              <a:buClr>
                <a:schemeClr val="accent5"/>
              </a:buClr>
              <a:buSzPts val="3200"/>
              <a:buNone/>
              <a:defRPr sz="3200">
                <a:solidFill>
                  <a:schemeClr val="accent5"/>
                </a:solidFill>
              </a:defRPr>
            </a:lvl3pPr>
            <a:lvl4pPr lvl="3" algn="ctr" rtl="0">
              <a:spcBef>
                <a:spcPts val="0"/>
              </a:spcBef>
              <a:spcAft>
                <a:spcPts val="0"/>
              </a:spcAft>
              <a:buClr>
                <a:schemeClr val="accent5"/>
              </a:buClr>
              <a:buSzPts val="3200"/>
              <a:buNone/>
              <a:defRPr sz="3200">
                <a:solidFill>
                  <a:schemeClr val="accent5"/>
                </a:solidFill>
              </a:defRPr>
            </a:lvl4pPr>
            <a:lvl5pPr lvl="4" algn="ctr" rtl="0">
              <a:spcBef>
                <a:spcPts val="0"/>
              </a:spcBef>
              <a:spcAft>
                <a:spcPts val="0"/>
              </a:spcAft>
              <a:buClr>
                <a:schemeClr val="accent5"/>
              </a:buClr>
              <a:buSzPts val="3200"/>
              <a:buNone/>
              <a:defRPr sz="3200">
                <a:solidFill>
                  <a:schemeClr val="accent5"/>
                </a:solidFill>
              </a:defRPr>
            </a:lvl5pPr>
            <a:lvl6pPr lvl="5" algn="ctr" rtl="0">
              <a:spcBef>
                <a:spcPts val="0"/>
              </a:spcBef>
              <a:spcAft>
                <a:spcPts val="0"/>
              </a:spcAft>
              <a:buClr>
                <a:schemeClr val="accent5"/>
              </a:buClr>
              <a:buSzPts val="3200"/>
              <a:buNone/>
              <a:defRPr sz="3200">
                <a:solidFill>
                  <a:schemeClr val="accent5"/>
                </a:solidFill>
              </a:defRPr>
            </a:lvl6pPr>
            <a:lvl7pPr lvl="6" algn="ctr" rtl="0">
              <a:spcBef>
                <a:spcPts val="0"/>
              </a:spcBef>
              <a:spcAft>
                <a:spcPts val="0"/>
              </a:spcAft>
              <a:buClr>
                <a:schemeClr val="accent5"/>
              </a:buClr>
              <a:buSzPts val="3200"/>
              <a:buNone/>
              <a:defRPr sz="3200">
                <a:solidFill>
                  <a:schemeClr val="accent5"/>
                </a:solidFill>
              </a:defRPr>
            </a:lvl7pPr>
            <a:lvl8pPr lvl="7" algn="ctr" rtl="0">
              <a:spcBef>
                <a:spcPts val="0"/>
              </a:spcBef>
              <a:spcAft>
                <a:spcPts val="0"/>
              </a:spcAft>
              <a:buClr>
                <a:schemeClr val="accent5"/>
              </a:buClr>
              <a:buSzPts val="3200"/>
              <a:buNone/>
              <a:defRPr sz="3200">
                <a:solidFill>
                  <a:schemeClr val="accent5"/>
                </a:solidFill>
              </a:defRPr>
            </a:lvl8pPr>
            <a:lvl9pPr lvl="8" algn="ctr" rtl="0">
              <a:spcBef>
                <a:spcPts val="0"/>
              </a:spcBef>
              <a:spcAft>
                <a:spcPts val="0"/>
              </a:spcAft>
              <a:buClr>
                <a:schemeClr val="accent5"/>
              </a:buClr>
              <a:buSzPts val="3200"/>
              <a:buNone/>
              <a:defRPr sz="3200">
                <a:solidFill>
                  <a:schemeClr val="accent5"/>
                </a:solidFill>
              </a:defRPr>
            </a:lvl9pPr>
          </a:lstStyle>
          <a:p>
            <a:r>
              <a:t>xx%</a:t>
            </a:r>
          </a:p>
        </p:txBody>
      </p:sp>
      <p:sp>
        <p:nvSpPr>
          <p:cNvPr id="52" name="Google Shape;52;p13"/>
          <p:cNvSpPr txBox="1">
            <a:spLocks noGrp="1"/>
          </p:cNvSpPr>
          <p:nvPr>
            <p:ph type="subTitle" idx="1"/>
          </p:nvPr>
        </p:nvSpPr>
        <p:spPr>
          <a:xfrm>
            <a:off x="1463040" y="2449202"/>
            <a:ext cx="2532900" cy="4458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200"/>
              </a:spcBef>
              <a:spcAft>
                <a:spcPts val="0"/>
              </a:spcAft>
              <a:buNone/>
              <a:defRPr sz="1800">
                <a:solidFill>
                  <a:schemeClr val="accent4"/>
                </a:solidFill>
                <a:latin typeface="Oswald"/>
                <a:ea typeface="Oswald"/>
                <a:cs typeface="Oswald"/>
                <a:sym typeface="Oswald"/>
              </a:defRPr>
            </a:lvl2pPr>
            <a:lvl3pPr lvl="2" rtl="0">
              <a:spcBef>
                <a:spcPts val="1200"/>
              </a:spcBef>
              <a:spcAft>
                <a:spcPts val="0"/>
              </a:spcAft>
              <a:buNone/>
              <a:defRPr sz="1800">
                <a:solidFill>
                  <a:schemeClr val="accent4"/>
                </a:solidFill>
                <a:latin typeface="Oswald"/>
                <a:ea typeface="Oswald"/>
                <a:cs typeface="Oswald"/>
                <a:sym typeface="Oswald"/>
              </a:defRPr>
            </a:lvl3pPr>
            <a:lvl4pPr lvl="3" rtl="0">
              <a:spcBef>
                <a:spcPts val="1200"/>
              </a:spcBef>
              <a:spcAft>
                <a:spcPts val="0"/>
              </a:spcAft>
              <a:buNone/>
              <a:defRPr sz="1800">
                <a:solidFill>
                  <a:schemeClr val="accent4"/>
                </a:solidFill>
                <a:latin typeface="Oswald"/>
                <a:ea typeface="Oswald"/>
                <a:cs typeface="Oswald"/>
                <a:sym typeface="Oswald"/>
              </a:defRPr>
            </a:lvl4pPr>
            <a:lvl5pPr lvl="4" rtl="0">
              <a:spcBef>
                <a:spcPts val="1200"/>
              </a:spcBef>
              <a:spcAft>
                <a:spcPts val="0"/>
              </a:spcAft>
              <a:buNone/>
              <a:defRPr sz="1800">
                <a:solidFill>
                  <a:schemeClr val="accent4"/>
                </a:solidFill>
                <a:latin typeface="Oswald"/>
                <a:ea typeface="Oswald"/>
                <a:cs typeface="Oswald"/>
                <a:sym typeface="Oswald"/>
              </a:defRPr>
            </a:lvl5pPr>
            <a:lvl6pPr lvl="5" rtl="0">
              <a:spcBef>
                <a:spcPts val="1200"/>
              </a:spcBef>
              <a:spcAft>
                <a:spcPts val="0"/>
              </a:spcAft>
              <a:buNone/>
              <a:defRPr sz="1800">
                <a:solidFill>
                  <a:schemeClr val="accent4"/>
                </a:solidFill>
                <a:latin typeface="Oswald"/>
                <a:ea typeface="Oswald"/>
                <a:cs typeface="Oswald"/>
                <a:sym typeface="Oswald"/>
              </a:defRPr>
            </a:lvl6pPr>
            <a:lvl7pPr lvl="6" rtl="0">
              <a:spcBef>
                <a:spcPts val="1200"/>
              </a:spcBef>
              <a:spcAft>
                <a:spcPts val="0"/>
              </a:spcAft>
              <a:buNone/>
              <a:defRPr sz="1800">
                <a:solidFill>
                  <a:schemeClr val="accent4"/>
                </a:solidFill>
                <a:latin typeface="Oswald"/>
                <a:ea typeface="Oswald"/>
                <a:cs typeface="Oswald"/>
                <a:sym typeface="Oswald"/>
              </a:defRPr>
            </a:lvl7pPr>
            <a:lvl8pPr lvl="7" rtl="0">
              <a:spcBef>
                <a:spcPts val="1200"/>
              </a:spcBef>
              <a:spcAft>
                <a:spcPts val="0"/>
              </a:spcAft>
              <a:buNone/>
              <a:defRPr sz="1800">
                <a:solidFill>
                  <a:schemeClr val="accent4"/>
                </a:solidFill>
                <a:latin typeface="Oswald"/>
                <a:ea typeface="Oswald"/>
                <a:cs typeface="Oswald"/>
                <a:sym typeface="Oswald"/>
              </a:defRPr>
            </a:lvl8pPr>
            <a:lvl9pPr lvl="8" rtl="0">
              <a:spcBef>
                <a:spcPts val="1200"/>
              </a:spcBef>
              <a:spcAft>
                <a:spcPts val="1200"/>
              </a:spcAft>
              <a:buNone/>
              <a:defRPr sz="1800">
                <a:solidFill>
                  <a:schemeClr val="accent4"/>
                </a:solidFill>
                <a:latin typeface="Oswald"/>
                <a:ea typeface="Oswald"/>
                <a:cs typeface="Oswald"/>
                <a:sym typeface="Oswald"/>
              </a:defRPr>
            </a:lvl9pPr>
          </a:lstStyle>
          <a:p>
            <a:endParaRPr/>
          </a:p>
        </p:txBody>
      </p:sp>
      <p:sp>
        <p:nvSpPr>
          <p:cNvPr id="53" name="Google Shape;53;p13"/>
          <p:cNvSpPr txBox="1">
            <a:spLocks noGrp="1"/>
          </p:cNvSpPr>
          <p:nvPr>
            <p:ph type="subTitle" idx="2"/>
          </p:nvPr>
        </p:nvSpPr>
        <p:spPr>
          <a:xfrm>
            <a:off x="1463040" y="2948834"/>
            <a:ext cx="2469000" cy="530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200"/>
              </a:spcBef>
              <a:spcAft>
                <a:spcPts val="0"/>
              </a:spcAft>
              <a:buNone/>
              <a:defRPr sz="1400">
                <a:solidFill>
                  <a:schemeClr val="dk2"/>
                </a:solidFill>
              </a:defRPr>
            </a:lvl2pPr>
            <a:lvl3pPr lvl="2" rtl="0">
              <a:lnSpc>
                <a:spcPct val="100000"/>
              </a:lnSpc>
              <a:spcBef>
                <a:spcPts val="1200"/>
              </a:spcBef>
              <a:spcAft>
                <a:spcPts val="0"/>
              </a:spcAft>
              <a:buNone/>
              <a:defRPr sz="1400">
                <a:solidFill>
                  <a:schemeClr val="dk2"/>
                </a:solidFill>
              </a:defRPr>
            </a:lvl3pPr>
            <a:lvl4pPr lvl="3" rtl="0">
              <a:lnSpc>
                <a:spcPct val="100000"/>
              </a:lnSpc>
              <a:spcBef>
                <a:spcPts val="1200"/>
              </a:spcBef>
              <a:spcAft>
                <a:spcPts val="0"/>
              </a:spcAft>
              <a:buNone/>
              <a:defRPr sz="1400">
                <a:solidFill>
                  <a:schemeClr val="dk2"/>
                </a:solidFill>
              </a:defRPr>
            </a:lvl4pPr>
            <a:lvl5pPr lvl="4" rtl="0">
              <a:lnSpc>
                <a:spcPct val="100000"/>
              </a:lnSpc>
              <a:spcBef>
                <a:spcPts val="1200"/>
              </a:spcBef>
              <a:spcAft>
                <a:spcPts val="0"/>
              </a:spcAft>
              <a:buNone/>
              <a:defRPr sz="1400">
                <a:solidFill>
                  <a:schemeClr val="dk2"/>
                </a:solidFill>
              </a:defRPr>
            </a:lvl5pPr>
            <a:lvl6pPr lvl="5" rtl="0">
              <a:lnSpc>
                <a:spcPct val="100000"/>
              </a:lnSpc>
              <a:spcBef>
                <a:spcPts val="1200"/>
              </a:spcBef>
              <a:spcAft>
                <a:spcPts val="0"/>
              </a:spcAft>
              <a:buNone/>
              <a:defRPr sz="1400">
                <a:solidFill>
                  <a:schemeClr val="dk2"/>
                </a:solidFill>
              </a:defRPr>
            </a:lvl6pPr>
            <a:lvl7pPr lvl="6" rtl="0">
              <a:lnSpc>
                <a:spcPct val="100000"/>
              </a:lnSpc>
              <a:spcBef>
                <a:spcPts val="1200"/>
              </a:spcBef>
              <a:spcAft>
                <a:spcPts val="0"/>
              </a:spcAft>
              <a:buNone/>
              <a:defRPr sz="1400">
                <a:solidFill>
                  <a:schemeClr val="dk2"/>
                </a:solidFill>
              </a:defRPr>
            </a:lvl7pPr>
            <a:lvl8pPr lvl="7" rtl="0">
              <a:lnSpc>
                <a:spcPct val="100000"/>
              </a:lnSpc>
              <a:spcBef>
                <a:spcPts val="1200"/>
              </a:spcBef>
              <a:spcAft>
                <a:spcPts val="0"/>
              </a:spcAft>
              <a:buNone/>
              <a:defRPr sz="1400">
                <a:solidFill>
                  <a:schemeClr val="dk2"/>
                </a:solidFill>
              </a:defRPr>
            </a:lvl8pPr>
            <a:lvl9pPr lvl="8" rtl="0">
              <a:lnSpc>
                <a:spcPct val="100000"/>
              </a:lnSpc>
              <a:spcBef>
                <a:spcPts val="1200"/>
              </a:spcBef>
              <a:spcAft>
                <a:spcPts val="1200"/>
              </a:spcAft>
              <a:buNone/>
              <a:defRPr sz="1400">
                <a:solidFill>
                  <a:schemeClr val="dk2"/>
                </a:solidFill>
              </a:defRPr>
            </a:lvl9pPr>
          </a:lstStyle>
          <a:p>
            <a:endParaRPr/>
          </a:p>
        </p:txBody>
      </p:sp>
      <p:sp>
        <p:nvSpPr>
          <p:cNvPr id="54" name="Google Shape;54;p13"/>
          <p:cNvSpPr txBox="1">
            <a:spLocks noGrp="1"/>
          </p:cNvSpPr>
          <p:nvPr>
            <p:ph type="title" idx="3" hasCustomPrompt="1"/>
          </p:nvPr>
        </p:nvSpPr>
        <p:spPr>
          <a:xfrm>
            <a:off x="786375" y="3683399"/>
            <a:ext cx="667500" cy="572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2400"/>
              <a:buNone/>
              <a:defRPr sz="2400">
                <a:solidFill>
                  <a:schemeClr val="accent5"/>
                </a:solidFill>
              </a:defRPr>
            </a:lvl2pPr>
            <a:lvl3pPr lvl="2" algn="ctr" rtl="0">
              <a:spcBef>
                <a:spcPts val="0"/>
              </a:spcBef>
              <a:spcAft>
                <a:spcPts val="0"/>
              </a:spcAft>
              <a:buClr>
                <a:schemeClr val="accent5"/>
              </a:buClr>
              <a:buSzPts val="2400"/>
              <a:buNone/>
              <a:defRPr sz="2400">
                <a:solidFill>
                  <a:schemeClr val="accent5"/>
                </a:solidFill>
              </a:defRPr>
            </a:lvl3pPr>
            <a:lvl4pPr lvl="3" algn="ctr" rtl="0">
              <a:spcBef>
                <a:spcPts val="0"/>
              </a:spcBef>
              <a:spcAft>
                <a:spcPts val="0"/>
              </a:spcAft>
              <a:buClr>
                <a:schemeClr val="accent5"/>
              </a:buClr>
              <a:buSzPts val="2400"/>
              <a:buNone/>
              <a:defRPr sz="2400">
                <a:solidFill>
                  <a:schemeClr val="accent5"/>
                </a:solidFill>
              </a:defRPr>
            </a:lvl4pPr>
            <a:lvl5pPr lvl="4" algn="ctr" rtl="0">
              <a:spcBef>
                <a:spcPts val="0"/>
              </a:spcBef>
              <a:spcAft>
                <a:spcPts val="0"/>
              </a:spcAft>
              <a:buClr>
                <a:schemeClr val="accent5"/>
              </a:buClr>
              <a:buSzPts val="2400"/>
              <a:buNone/>
              <a:defRPr sz="2400">
                <a:solidFill>
                  <a:schemeClr val="accent5"/>
                </a:solidFill>
              </a:defRPr>
            </a:lvl5pPr>
            <a:lvl6pPr lvl="5" algn="ctr" rtl="0">
              <a:spcBef>
                <a:spcPts val="0"/>
              </a:spcBef>
              <a:spcAft>
                <a:spcPts val="0"/>
              </a:spcAft>
              <a:buClr>
                <a:schemeClr val="accent5"/>
              </a:buClr>
              <a:buSzPts val="2400"/>
              <a:buNone/>
              <a:defRPr sz="2400">
                <a:solidFill>
                  <a:schemeClr val="accent5"/>
                </a:solidFill>
              </a:defRPr>
            </a:lvl6pPr>
            <a:lvl7pPr lvl="6" algn="ctr" rtl="0">
              <a:spcBef>
                <a:spcPts val="0"/>
              </a:spcBef>
              <a:spcAft>
                <a:spcPts val="0"/>
              </a:spcAft>
              <a:buClr>
                <a:schemeClr val="accent5"/>
              </a:buClr>
              <a:buSzPts val="2400"/>
              <a:buNone/>
              <a:defRPr sz="2400">
                <a:solidFill>
                  <a:schemeClr val="accent5"/>
                </a:solidFill>
              </a:defRPr>
            </a:lvl7pPr>
            <a:lvl8pPr lvl="7" algn="ctr" rtl="0">
              <a:spcBef>
                <a:spcPts val="0"/>
              </a:spcBef>
              <a:spcAft>
                <a:spcPts val="0"/>
              </a:spcAft>
              <a:buClr>
                <a:schemeClr val="accent5"/>
              </a:buClr>
              <a:buSzPts val="2400"/>
              <a:buNone/>
              <a:defRPr sz="2400">
                <a:solidFill>
                  <a:schemeClr val="accent5"/>
                </a:solidFill>
              </a:defRPr>
            </a:lvl8pPr>
            <a:lvl9pPr lvl="8" algn="ctr" rtl="0">
              <a:spcBef>
                <a:spcPts val="0"/>
              </a:spcBef>
              <a:spcAft>
                <a:spcPts val="0"/>
              </a:spcAft>
              <a:buClr>
                <a:schemeClr val="accent5"/>
              </a:buClr>
              <a:buSzPts val="2400"/>
              <a:buNone/>
              <a:defRPr sz="2400">
                <a:solidFill>
                  <a:schemeClr val="accent5"/>
                </a:solidFill>
              </a:defRPr>
            </a:lvl9pPr>
          </a:lstStyle>
          <a:p>
            <a:r>
              <a:t>xx%</a:t>
            </a:r>
          </a:p>
        </p:txBody>
      </p:sp>
      <p:sp>
        <p:nvSpPr>
          <p:cNvPr id="55" name="Google Shape;55;p13"/>
          <p:cNvSpPr txBox="1">
            <a:spLocks noGrp="1"/>
          </p:cNvSpPr>
          <p:nvPr>
            <p:ph type="subTitle" idx="4"/>
          </p:nvPr>
        </p:nvSpPr>
        <p:spPr>
          <a:xfrm>
            <a:off x="1463040" y="3559423"/>
            <a:ext cx="2532900" cy="448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56" name="Google Shape;56;p13"/>
          <p:cNvSpPr txBox="1">
            <a:spLocks noGrp="1"/>
          </p:cNvSpPr>
          <p:nvPr>
            <p:ph type="subTitle" idx="5"/>
          </p:nvPr>
        </p:nvSpPr>
        <p:spPr>
          <a:xfrm>
            <a:off x="1463040" y="4058172"/>
            <a:ext cx="2469000" cy="530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200"/>
              </a:spcBef>
              <a:spcAft>
                <a:spcPts val="0"/>
              </a:spcAft>
              <a:buNone/>
              <a:defRPr sz="1400">
                <a:solidFill>
                  <a:schemeClr val="dk2"/>
                </a:solidFill>
              </a:defRPr>
            </a:lvl2pPr>
            <a:lvl3pPr lvl="2" rtl="0">
              <a:lnSpc>
                <a:spcPct val="100000"/>
              </a:lnSpc>
              <a:spcBef>
                <a:spcPts val="1200"/>
              </a:spcBef>
              <a:spcAft>
                <a:spcPts val="0"/>
              </a:spcAft>
              <a:buNone/>
              <a:defRPr sz="1400">
                <a:solidFill>
                  <a:schemeClr val="dk2"/>
                </a:solidFill>
              </a:defRPr>
            </a:lvl3pPr>
            <a:lvl4pPr lvl="3" rtl="0">
              <a:lnSpc>
                <a:spcPct val="100000"/>
              </a:lnSpc>
              <a:spcBef>
                <a:spcPts val="1200"/>
              </a:spcBef>
              <a:spcAft>
                <a:spcPts val="0"/>
              </a:spcAft>
              <a:buNone/>
              <a:defRPr sz="1400">
                <a:solidFill>
                  <a:schemeClr val="dk2"/>
                </a:solidFill>
              </a:defRPr>
            </a:lvl4pPr>
            <a:lvl5pPr lvl="4" rtl="0">
              <a:lnSpc>
                <a:spcPct val="100000"/>
              </a:lnSpc>
              <a:spcBef>
                <a:spcPts val="1200"/>
              </a:spcBef>
              <a:spcAft>
                <a:spcPts val="0"/>
              </a:spcAft>
              <a:buNone/>
              <a:defRPr sz="1400">
                <a:solidFill>
                  <a:schemeClr val="dk2"/>
                </a:solidFill>
              </a:defRPr>
            </a:lvl5pPr>
            <a:lvl6pPr lvl="5" rtl="0">
              <a:lnSpc>
                <a:spcPct val="100000"/>
              </a:lnSpc>
              <a:spcBef>
                <a:spcPts val="1200"/>
              </a:spcBef>
              <a:spcAft>
                <a:spcPts val="0"/>
              </a:spcAft>
              <a:buNone/>
              <a:defRPr sz="1400">
                <a:solidFill>
                  <a:schemeClr val="dk2"/>
                </a:solidFill>
              </a:defRPr>
            </a:lvl6pPr>
            <a:lvl7pPr lvl="6" rtl="0">
              <a:lnSpc>
                <a:spcPct val="100000"/>
              </a:lnSpc>
              <a:spcBef>
                <a:spcPts val="1200"/>
              </a:spcBef>
              <a:spcAft>
                <a:spcPts val="0"/>
              </a:spcAft>
              <a:buNone/>
              <a:defRPr sz="1400">
                <a:solidFill>
                  <a:schemeClr val="dk2"/>
                </a:solidFill>
              </a:defRPr>
            </a:lvl7pPr>
            <a:lvl8pPr lvl="7" rtl="0">
              <a:lnSpc>
                <a:spcPct val="100000"/>
              </a:lnSpc>
              <a:spcBef>
                <a:spcPts val="1200"/>
              </a:spcBef>
              <a:spcAft>
                <a:spcPts val="0"/>
              </a:spcAft>
              <a:buNone/>
              <a:defRPr sz="1400">
                <a:solidFill>
                  <a:schemeClr val="dk2"/>
                </a:solidFill>
              </a:defRPr>
            </a:lvl8pPr>
            <a:lvl9pPr lvl="8" rtl="0">
              <a:lnSpc>
                <a:spcPct val="100000"/>
              </a:lnSpc>
              <a:spcBef>
                <a:spcPts val="1200"/>
              </a:spcBef>
              <a:spcAft>
                <a:spcPts val="1200"/>
              </a:spcAft>
              <a:buNone/>
              <a:defRPr sz="1400">
                <a:solidFill>
                  <a:schemeClr val="dk2"/>
                </a:solidFill>
              </a:defRPr>
            </a:lvl9pPr>
          </a:lstStyle>
          <a:p>
            <a:endParaRPr/>
          </a:p>
        </p:txBody>
      </p:sp>
      <p:sp>
        <p:nvSpPr>
          <p:cNvPr id="57" name="Google Shape;57;p13"/>
          <p:cNvSpPr txBox="1">
            <a:spLocks noGrp="1"/>
          </p:cNvSpPr>
          <p:nvPr>
            <p:ph type="title" idx="6" hasCustomPrompt="1"/>
          </p:nvPr>
        </p:nvSpPr>
        <p:spPr>
          <a:xfrm flipH="1">
            <a:off x="4846325" y="2572936"/>
            <a:ext cx="667500" cy="572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2400"/>
              <a:buNone/>
              <a:defRPr sz="2400">
                <a:solidFill>
                  <a:schemeClr val="accent5"/>
                </a:solidFill>
              </a:defRPr>
            </a:lvl2pPr>
            <a:lvl3pPr lvl="2" algn="ctr" rtl="0">
              <a:spcBef>
                <a:spcPts val="0"/>
              </a:spcBef>
              <a:spcAft>
                <a:spcPts val="0"/>
              </a:spcAft>
              <a:buClr>
                <a:schemeClr val="accent5"/>
              </a:buClr>
              <a:buSzPts val="2400"/>
              <a:buNone/>
              <a:defRPr sz="2400">
                <a:solidFill>
                  <a:schemeClr val="accent5"/>
                </a:solidFill>
              </a:defRPr>
            </a:lvl3pPr>
            <a:lvl4pPr lvl="3" algn="ctr" rtl="0">
              <a:spcBef>
                <a:spcPts val="0"/>
              </a:spcBef>
              <a:spcAft>
                <a:spcPts val="0"/>
              </a:spcAft>
              <a:buClr>
                <a:schemeClr val="accent5"/>
              </a:buClr>
              <a:buSzPts val="2400"/>
              <a:buNone/>
              <a:defRPr sz="2400">
                <a:solidFill>
                  <a:schemeClr val="accent5"/>
                </a:solidFill>
              </a:defRPr>
            </a:lvl4pPr>
            <a:lvl5pPr lvl="4" algn="ctr" rtl="0">
              <a:spcBef>
                <a:spcPts val="0"/>
              </a:spcBef>
              <a:spcAft>
                <a:spcPts val="0"/>
              </a:spcAft>
              <a:buClr>
                <a:schemeClr val="accent5"/>
              </a:buClr>
              <a:buSzPts val="2400"/>
              <a:buNone/>
              <a:defRPr sz="2400">
                <a:solidFill>
                  <a:schemeClr val="accent5"/>
                </a:solidFill>
              </a:defRPr>
            </a:lvl5pPr>
            <a:lvl6pPr lvl="5" algn="ctr" rtl="0">
              <a:spcBef>
                <a:spcPts val="0"/>
              </a:spcBef>
              <a:spcAft>
                <a:spcPts val="0"/>
              </a:spcAft>
              <a:buClr>
                <a:schemeClr val="accent5"/>
              </a:buClr>
              <a:buSzPts val="2400"/>
              <a:buNone/>
              <a:defRPr sz="2400">
                <a:solidFill>
                  <a:schemeClr val="accent5"/>
                </a:solidFill>
              </a:defRPr>
            </a:lvl6pPr>
            <a:lvl7pPr lvl="6" algn="ctr" rtl="0">
              <a:spcBef>
                <a:spcPts val="0"/>
              </a:spcBef>
              <a:spcAft>
                <a:spcPts val="0"/>
              </a:spcAft>
              <a:buClr>
                <a:schemeClr val="accent5"/>
              </a:buClr>
              <a:buSzPts val="2400"/>
              <a:buNone/>
              <a:defRPr sz="2400">
                <a:solidFill>
                  <a:schemeClr val="accent5"/>
                </a:solidFill>
              </a:defRPr>
            </a:lvl7pPr>
            <a:lvl8pPr lvl="7" algn="ctr" rtl="0">
              <a:spcBef>
                <a:spcPts val="0"/>
              </a:spcBef>
              <a:spcAft>
                <a:spcPts val="0"/>
              </a:spcAft>
              <a:buClr>
                <a:schemeClr val="accent5"/>
              </a:buClr>
              <a:buSzPts val="2400"/>
              <a:buNone/>
              <a:defRPr sz="2400">
                <a:solidFill>
                  <a:schemeClr val="accent5"/>
                </a:solidFill>
              </a:defRPr>
            </a:lvl8pPr>
            <a:lvl9pPr lvl="8" algn="ctr" rtl="0">
              <a:spcBef>
                <a:spcPts val="0"/>
              </a:spcBef>
              <a:spcAft>
                <a:spcPts val="0"/>
              </a:spcAft>
              <a:buClr>
                <a:schemeClr val="accent5"/>
              </a:buClr>
              <a:buSzPts val="2400"/>
              <a:buNone/>
              <a:defRPr sz="2400">
                <a:solidFill>
                  <a:schemeClr val="accent5"/>
                </a:solidFill>
              </a:defRPr>
            </a:lvl9pPr>
          </a:lstStyle>
          <a:p>
            <a:r>
              <a:t>xx%</a:t>
            </a:r>
          </a:p>
        </p:txBody>
      </p:sp>
      <p:sp>
        <p:nvSpPr>
          <p:cNvPr id="58" name="Google Shape;58;p13"/>
          <p:cNvSpPr txBox="1">
            <a:spLocks noGrp="1"/>
          </p:cNvSpPr>
          <p:nvPr>
            <p:ph type="subTitle" idx="7"/>
          </p:nvPr>
        </p:nvSpPr>
        <p:spPr>
          <a:xfrm flipH="1">
            <a:off x="5522976" y="2449202"/>
            <a:ext cx="2532900" cy="448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59" name="Google Shape;59;p13"/>
          <p:cNvSpPr txBox="1">
            <a:spLocks noGrp="1"/>
          </p:cNvSpPr>
          <p:nvPr>
            <p:ph type="subTitle" idx="8"/>
          </p:nvPr>
        </p:nvSpPr>
        <p:spPr>
          <a:xfrm flipH="1">
            <a:off x="5522856" y="2948834"/>
            <a:ext cx="2469000" cy="530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200"/>
              </a:spcBef>
              <a:spcAft>
                <a:spcPts val="0"/>
              </a:spcAft>
              <a:buNone/>
              <a:defRPr sz="1400">
                <a:solidFill>
                  <a:schemeClr val="dk2"/>
                </a:solidFill>
              </a:defRPr>
            </a:lvl2pPr>
            <a:lvl3pPr lvl="2" rtl="0">
              <a:lnSpc>
                <a:spcPct val="100000"/>
              </a:lnSpc>
              <a:spcBef>
                <a:spcPts val="1200"/>
              </a:spcBef>
              <a:spcAft>
                <a:spcPts val="0"/>
              </a:spcAft>
              <a:buNone/>
              <a:defRPr sz="1400">
                <a:solidFill>
                  <a:schemeClr val="dk2"/>
                </a:solidFill>
              </a:defRPr>
            </a:lvl3pPr>
            <a:lvl4pPr lvl="3" rtl="0">
              <a:lnSpc>
                <a:spcPct val="100000"/>
              </a:lnSpc>
              <a:spcBef>
                <a:spcPts val="1200"/>
              </a:spcBef>
              <a:spcAft>
                <a:spcPts val="0"/>
              </a:spcAft>
              <a:buNone/>
              <a:defRPr sz="1400">
                <a:solidFill>
                  <a:schemeClr val="dk2"/>
                </a:solidFill>
              </a:defRPr>
            </a:lvl4pPr>
            <a:lvl5pPr lvl="4" rtl="0">
              <a:lnSpc>
                <a:spcPct val="100000"/>
              </a:lnSpc>
              <a:spcBef>
                <a:spcPts val="1200"/>
              </a:spcBef>
              <a:spcAft>
                <a:spcPts val="0"/>
              </a:spcAft>
              <a:buNone/>
              <a:defRPr sz="1400">
                <a:solidFill>
                  <a:schemeClr val="dk2"/>
                </a:solidFill>
              </a:defRPr>
            </a:lvl5pPr>
            <a:lvl6pPr lvl="5" rtl="0">
              <a:lnSpc>
                <a:spcPct val="100000"/>
              </a:lnSpc>
              <a:spcBef>
                <a:spcPts val="1200"/>
              </a:spcBef>
              <a:spcAft>
                <a:spcPts val="0"/>
              </a:spcAft>
              <a:buNone/>
              <a:defRPr sz="1400">
                <a:solidFill>
                  <a:schemeClr val="dk2"/>
                </a:solidFill>
              </a:defRPr>
            </a:lvl6pPr>
            <a:lvl7pPr lvl="6" rtl="0">
              <a:lnSpc>
                <a:spcPct val="100000"/>
              </a:lnSpc>
              <a:spcBef>
                <a:spcPts val="1200"/>
              </a:spcBef>
              <a:spcAft>
                <a:spcPts val="0"/>
              </a:spcAft>
              <a:buNone/>
              <a:defRPr sz="1400">
                <a:solidFill>
                  <a:schemeClr val="dk2"/>
                </a:solidFill>
              </a:defRPr>
            </a:lvl7pPr>
            <a:lvl8pPr lvl="7" rtl="0">
              <a:lnSpc>
                <a:spcPct val="100000"/>
              </a:lnSpc>
              <a:spcBef>
                <a:spcPts val="1200"/>
              </a:spcBef>
              <a:spcAft>
                <a:spcPts val="0"/>
              </a:spcAft>
              <a:buNone/>
              <a:defRPr sz="1400">
                <a:solidFill>
                  <a:schemeClr val="dk2"/>
                </a:solidFill>
              </a:defRPr>
            </a:lvl8pPr>
            <a:lvl9pPr lvl="8" rtl="0">
              <a:lnSpc>
                <a:spcPct val="100000"/>
              </a:lnSpc>
              <a:spcBef>
                <a:spcPts val="1200"/>
              </a:spcBef>
              <a:spcAft>
                <a:spcPts val="1200"/>
              </a:spcAft>
              <a:buNone/>
              <a:defRPr sz="1400">
                <a:solidFill>
                  <a:schemeClr val="dk2"/>
                </a:solidFill>
              </a:defRPr>
            </a:lvl9pPr>
          </a:lstStyle>
          <a:p>
            <a:endParaRPr/>
          </a:p>
        </p:txBody>
      </p:sp>
      <p:sp>
        <p:nvSpPr>
          <p:cNvPr id="60" name="Google Shape;60;p13"/>
          <p:cNvSpPr txBox="1">
            <a:spLocks noGrp="1"/>
          </p:cNvSpPr>
          <p:nvPr>
            <p:ph type="title" idx="9" hasCustomPrompt="1"/>
          </p:nvPr>
        </p:nvSpPr>
        <p:spPr>
          <a:xfrm flipH="1">
            <a:off x="4846325" y="3683399"/>
            <a:ext cx="667500" cy="572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2400"/>
              <a:buNone/>
              <a:defRPr sz="2400">
                <a:solidFill>
                  <a:schemeClr val="accent5"/>
                </a:solidFill>
              </a:defRPr>
            </a:lvl2pPr>
            <a:lvl3pPr lvl="2" algn="ctr" rtl="0">
              <a:spcBef>
                <a:spcPts val="0"/>
              </a:spcBef>
              <a:spcAft>
                <a:spcPts val="0"/>
              </a:spcAft>
              <a:buClr>
                <a:schemeClr val="accent5"/>
              </a:buClr>
              <a:buSzPts val="2400"/>
              <a:buNone/>
              <a:defRPr sz="2400">
                <a:solidFill>
                  <a:schemeClr val="accent5"/>
                </a:solidFill>
              </a:defRPr>
            </a:lvl3pPr>
            <a:lvl4pPr lvl="3" algn="ctr" rtl="0">
              <a:spcBef>
                <a:spcPts val="0"/>
              </a:spcBef>
              <a:spcAft>
                <a:spcPts val="0"/>
              </a:spcAft>
              <a:buClr>
                <a:schemeClr val="accent5"/>
              </a:buClr>
              <a:buSzPts val="2400"/>
              <a:buNone/>
              <a:defRPr sz="2400">
                <a:solidFill>
                  <a:schemeClr val="accent5"/>
                </a:solidFill>
              </a:defRPr>
            </a:lvl4pPr>
            <a:lvl5pPr lvl="4" algn="ctr" rtl="0">
              <a:spcBef>
                <a:spcPts val="0"/>
              </a:spcBef>
              <a:spcAft>
                <a:spcPts val="0"/>
              </a:spcAft>
              <a:buClr>
                <a:schemeClr val="accent5"/>
              </a:buClr>
              <a:buSzPts val="2400"/>
              <a:buNone/>
              <a:defRPr sz="2400">
                <a:solidFill>
                  <a:schemeClr val="accent5"/>
                </a:solidFill>
              </a:defRPr>
            </a:lvl5pPr>
            <a:lvl6pPr lvl="5" algn="ctr" rtl="0">
              <a:spcBef>
                <a:spcPts val="0"/>
              </a:spcBef>
              <a:spcAft>
                <a:spcPts val="0"/>
              </a:spcAft>
              <a:buClr>
                <a:schemeClr val="accent5"/>
              </a:buClr>
              <a:buSzPts val="2400"/>
              <a:buNone/>
              <a:defRPr sz="2400">
                <a:solidFill>
                  <a:schemeClr val="accent5"/>
                </a:solidFill>
              </a:defRPr>
            </a:lvl6pPr>
            <a:lvl7pPr lvl="6" algn="ctr" rtl="0">
              <a:spcBef>
                <a:spcPts val="0"/>
              </a:spcBef>
              <a:spcAft>
                <a:spcPts val="0"/>
              </a:spcAft>
              <a:buClr>
                <a:schemeClr val="accent5"/>
              </a:buClr>
              <a:buSzPts val="2400"/>
              <a:buNone/>
              <a:defRPr sz="2400">
                <a:solidFill>
                  <a:schemeClr val="accent5"/>
                </a:solidFill>
              </a:defRPr>
            </a:lvl7pPr>
            <a:lvl8pPr lvl="7" algn="ctr" rtl="0">
              <a:spcBef>
                <a:spcPts val="0"/>
              </a:spcBef>
              <a:spcAft>
                <a:spcPts val="0"/>
              </a:spcAft>
              <a:buClr>
                <a:schemeClr val="accent5"/>
              </a:buClr>
              <a:buSzPts val="2400"/>
              <a:buNone/>
              <a:defRPr sz="2400">
                <a:solidFill>
                  <a:schemeClr val="accent5"/>
                </a:solidFill>
              </a:defRPr>
            </a:lvl8pPr>
            <a:lvl9pPr lvl="8" algn="ctr" rtl="0">
              <a:spcBef>
                <a:spcPts val="0"/>
              </a:spcBef>
              <a:spcAft>
                <a:spcPts val="0"/>
              </a:spcAft>
              <a:buClr>
                <a:schemeClr val="accent5"/>
              </a:buClr>
              <a:buSzPts val="2400"/>
              <a:buNone/>
              <a:defRPr sz="2400">
                <a:solidFill>
                  <a:schemeClr val="accent5"/>
                </a:solidFill>
              </a:defRPr>
            </a:lvl9pPr>
          </a:lstStyle>
          <a:p>
            <a:r>
              <a:t>xx%</a:t>
            </a:r>
          </a:p>
        </p:txBody>
      </p:sp>
      <p:sp>
        <p:nvSpPr>
          <p:cNvPr id="61" name="Google Shape;61;p13"/>
          <p:cNvSpPr txBox="1">
            <a:spLocks noGrp="1"/>
          </p:cNvSpPr>
          <p:nvPr>
            <p:ph type="subTitle" idx="13"/>
          </p:nvPr>
        </p:nvSpPr>
        <p:spPr>
          <a:xfrm flipH="1">
            <a:off x="5522976" y="3559423"/>
            <a:ext cx="2532900" cy="448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62" name="Google Shape;62;p13"/>
          <p:cNvSpPr txBox="1">
            <a:spLocks noGrp="1"/>
          </p:cNvSpPr>
          <p:nvPr>
            <p:ph type="subTitle" idx="14"/>
          </p:nvPr>
        </p:nvSpPr>
        <p:spPr>
          <a:xfrm flipH="1">
            <a:off x="5522856" y="4058172"/>
            <a:ext cx="2469000" cy="530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200"/>
              </a:spcBef>
              <a:spcAft>
                <a:spcPts val="0"/>
              </a:spcAft>
              <a:buNone/>
              <a:defRPr sz="1400">
                <a:solidFill>
                  <a:schemeClr val="dk2"/>
                </a:solidFill>
              </a:defRPr>
            </a:lvl2pPr>
            <a:lvl3pPr lvl="2" rtl="0">
              <a:lnSpc>
                <a:spcPct val="100000"/>
              </a:lnSpc>
              <a:spcBef>
                <a:spcPts val="1200"/>
              </a:spcBef>
              <a:spcAft>
                <a:spcPts val="0"/>
              </a:spcAft>
              <a:buNone/>
              <a:defRPr sz="1400">
                <a:solidFill>
                  <a:schemeClr val="dk2"/>
                </a:solidFill>
              </a:defRPr>
            </a:lvl3pPr>
            <a:lvl4pPr lvl="3" rtl="0">
              <a:lnSpc>
                <a:spcPct val="100000"/>
              </a:lnSpc>
              <a:spcBef>
                <a:spcPts val="1200"/>
              </a:spcBef>
              <a:spcAft>
                <a:spcPts val="0"/>
              </a:spcAft>
              <a:buNone/>
              <a:defRPr sz="1400">
                <a:solidFill>
                  <a:schemeClr val="dk2"/>
                </a:solidFill>
              </a:defRPr>
            </a:lvl4pPr>
            <a:lvl5pPr lvl="4" rtl="0">
              <a:lnSpc>
                <a:spcPct val="100000"/>
              </a:lnSpc>
              <a:spcBef>
                <a:spcPts val="1200"/>
              </a:spcBef>
              <a:spcAft>
                <a:spcPts val="0"/>
              </a:spcAft>
              <a:buNone/>
              <a:defRPr sz="1400">
                <a:solidFill>
                  <a:schemeClr val="dk2"/>
                </a:solidFill>
              </a:defRPr>
            </a:lvl5pPr>
            <a:lvl6pPr lvl="5" rtl="0">
              <a:lnSpc>
                <a:spcPct val="100000"/>
              </a:lnSpc>
              <a:spcBef>
                <a:spcPts val="1200"/>
              </a:spcBef>
              <a:spcAft>
                <a:spcPts val="0"/>
              </a:spcAft>
              <a:buNone/>
              <a:defRPr sz="1400">
                <a:solidFill>
                  <a:schemeClr val="dk2"/>
                </a:solidFill>
              </a:defRPr>
            </a:lvl6pPr>
            <a:lvl7pPr lvl="6" rtl="0">
              <a:lnSpc>
                <a:spcPct val="100000"/>
              </a:lnSpc>
              <a:spcBef>
                <a:spcPts val="1200"/>
              </a:spcBef>
              <a:spcAft>
                <a:spcPts val="0"/>
              </a:spcAft>
              <a:buNone/>
              <a:defRPr sz="1400">
                <a:solidFill>
                  <a:schemeClr val="dk2"/>
                </a:solidFill>
              </a:defRPr>
            </a:lvl7pPr>
            <a:lvl8pPr lvl="7" rtl="0">
              <a:lnSpc>
                <a:spcPct val="100000"/>
              </a:lnSpc>
              <a:spcBef>
                <a:spcPts val="1200"/>
              </a:spcBef>
              <a:spcAft>
                <a:spcPts val="0"/>
              </a:spcAft>
              <a:buNone/>
              <a:defRPr sz="1400">
                <a:solidFill>
                  <a:schemeClr val="dk2"/>
                </a:solidFill>
              </a:defRPr>
            </a:lvl8pPr>
            <a:lvl9pPr lvl="8" rtl="0">
              <a:lnSpc>
                <a:spcPct val="100000"/>
              </a:lnSpc>
              <a:spcBef>
                <a:spcPts val="1200"/>
              </a:spcBef>
              <a:spcAft>
                <a:spcPts val="1200"/>
              </a:spcAft>
              <a:buNone/>
              <a:defRPr sz="1400">
                <a:solidFill>
                  <a:schemeClr val="dk2"/>
                </a:solidFill>
              </a:defRPr>
            </a:lvl9pPr>
          </a:lstStyle>
          <a:p>
            <a:endParaRPr/>
          </a:p>
        </p:txBody>
      </p:sp>
      <p:pic>
        <p:nvPicPr>
          <p:cNvPr id="63" name="Google Shape;63;p13"/>
          <p:cNvPicPr preferRelativeResize="0"/>
          <p:nvPr/>
        </p:nvPicPr>
        <p:blipFill rotWithShape="1">
          <a:blip r:embed="rId2">
            <a:alphaModFix/>
          </a:blip>
          <a:srcRect t="109" b="99"/>
          <a:stretch/>
        </p:blipFill>
        <p:spPr>
          <a:xfrm>
            <a:off x="0" y="-35412"/>
            <a:ext cx="3314701" cy="2143124"/>
          </a:xfrm>
          <a:prstGeom prst="rect">
            <a:avLst/>
          </a:prstGeom>
          <a:noFill/>
          <a:ln>
            <a:noFill/>
          </a:ln>
        </p:spPr>
      </p:pic>
      <p:pic>
        <p:nvPicPr>
          <p:cNvPr id="64" name="Google Shape;64;p13"/>
          <p:cNvPicPr preferRelativeResize="0"/>
          <p:nvPr/>
        </p:nvPicPr>
        <p:blipFill rotWithShape="1">
          <a:blip r:embed="rId3">
            <a:alphaModFix/>
          </a:blip>
          <a:srcRect l="219" r="209"/>
          <a:stretch/>
        </p:blipFill>
        <p:spPr>
          <a:xfrm rot="10800000">
            <a:off x="8129025" y="4297675"/>
            <a:ext cx="603504" cy="603504"/>
          </a:xfrm>
          <a:prstGeom prst="rect">
            <a:avLst/>
          </a:prstGeom>
          <a:noFill/>
          <a:ln>
            <a:noFill/>
          </a:ln>
        </p:spPr>
      </p:pic>
      <p:pic>
        <p:nvPicPr>
          <p:cNvPr id="65" name="Google Shape;65;p13"/>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
        <p:nvSpPr>
          <p:cNvPr id="66" name="Google Shape;66;p13"/>
          <p:cNvSpPr txBox="1">
            <a:spLocks noGrp="1"/>
          </p:cNvSpPr>
          <p:nvPr>
            <p:ph type="title" idx="15"/>
          </p:nvPr>
        </p:nvSpPr>
        <p:spPr>
          <a:xfrm>
            <a:off x="4572000" y="539500"/>
            <a:ext cx="38589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500">
                <a:solidFill>
                  <a:schemeClr val="accent1"/>
                </a:solidFill>
              </a:defRPr>
            </a:lvl1pPr>
            <a:lvl2pPr lvl="1" algn="ctr" rtl="0">
              <a:spcBef>
                <a:spcPts val="0"/>
              </a:spcBef>
              <a:spcAft>
                <a:spcPts val="0"/>
              </a:spcAft>
              <a:buNone/>
              <a:defRPr>
                <a:solidFill>
                  <a:schemeClr val="accent1"/>
                </a:solidFill>
                <a:latin typeface="Open Sans"/>
                <a:ea typeface="Open Sans"/>
                <a:cs typeface="Open Sans"/>
                <a:sym typeface="Open Sans"/>
              </a:defRPr>
            </a:lvl2pPr>
            <a:lvl3pPr lvl="2" algn="ctr" rtl="0">
              <a:spcBef>
                <a:spcPts val="0"/>
              </a:spcBef>
              <a:spcAft>
                <a:spcPts val="0"/>
              </a:spcAft>
              <a:buNone/>
              <a:defRPr>
                <a:solidFill>
                  <a:schemeClr val="accent1"/>
                </a:solidFill>
                <a:latin typeface="Open Sans"/>
                <a:ea typeface="Open Sans"/>
                <a:cs typeface="Open Sans"/>
                <a:sym typeface="Open Sans"/>
              </a:defRPr>
            </a:lvl3pPr>
            <a:lvl4pPr lvl="3" algn="ctr" rtl="0">
              <a:spcBef>
                <a:spcPts val="0"/>
              </a:spcBef>
              <a:spcAft>
                <a:spcPts val="0"/>
              </a:spcAft>
              <a:buNone/>
              <a:defRPr>
                <a:solidFill>
                  <a:schemeClr val="accent1"/>
                </a:solidFill>
                <a:latin typeface="Open Sans"/>
                <a:ea typeface="Open Sans"/>
                <a:cs typeface="Open Sans"/>
                <a:sym typeface="Open Sans"/>
              </a:defRPr>
            </a:lvl4pPr>
            <a:lvl5pPr lvl="4" algn="ctr" rtl="0">
              <a:spcBef>
                <a:spcPts val="0"/>
              </a:spcBef>
              <a:spcAft>
                <a:spcPts val="0"/>
              </a:spcAft>
              <a:buNone/>
              <a:defRPr>
                <a:solidFill>
                  <a:schemeClr val="accent1"/>
                </a:solidFill>
                <a:latin typeface="Open Sans"/>
                <a:ea typeface="Open Sans"/>
                <a:cs typeface="Open Sans"/>
                <a:sym typeface="Open Sans"/>
              </a:defRPr>
            </a:lvl5pPr>
            <a:lvl6pPr lvl="5" algn="ctr" rtl="0">
              <a:spcBef>
                <a:spcPts val="0"/>
              </a:spcBef>
              <a:spcAft>
                <a:spcPts val="0"/>
              </a:spcAft>
              <a:buNone/>
              <a:defRPr>
                <a:solidFill>
                  <a:schemeClr val="accent1"/>
                </a:solidFill>
                <a:latin typeface="Open Sans"/>
                <a:ea typeface="Open Sans"/>
                <a:cs typeface="Open Sans"/>
                <a:sym typeface="Open Sans"/>
              </a:defRPr>
            </a:lvl6pPr>
            <a:lvl7pPr lvl="6" algn="ctr" rtl="0">
              <a:spcBef>
                <a:spcPts val="0"/>
              </a:spcBef>
              <a:spcAft>
                <a:spcPts val="0"/>
              </a:spcAft>
              <a:buNone/>
              <a:defRPr>
                <a:solidFill>
                  <a:schemeClr val="accent1"/>
                </a:solidFill>
                <a:latin typeface="Open Sans"/>
                <a:ea typeface="Open Sans"/>
                <a:cs typeface="Open Sans"/>
                <a:sym typeface="Open Sans"/>
              </a:defRPr>
            </a:lvl7pPr>
            <a:lvl8pPr lvl="7" algn="ctr" rtl="0">
              <a:spcBef>
                <a:spcPts val="0"/>
              </a:spcBef>
              <a:spcAft>
                <a:spcPts val="0"/>
              </a:spcAft>
              <a:buNone/>
              <a:defRPr>
                <a:solidFill>
                  <a:schemeClr val="accent1"/>
                </a:solidFill>
                <a:latin typeface="Open Sans"/>
                <a:ea typeface="Open Sans"/>
                <a:cs typeface="Open Sans"/>
                <a:sym typeface="Open Sans"/>
              </a:defRPr>
            </a:lvl8pPr>
            <a:lvl9pPr lvl="8" algn="ctr" rtl="0">
              <a:spcBef>
                <a:spcPts val="0"/>
              </a:spcBef>
              <a:spcAft>
                <a:spcPts val="0"/>
              </a:spcAft>
              <a:buNone/>
              <a:defRPr>
                <a:solidFill>
                  <a:schemeClr val="accent1"/>
                </a:solidFill>
                <a:latin typeface="Open Sans"/>
                <a:ea typeface="Open Sans"/>
                <a:cs typeface="Open Sans"/>
                <a:sym typeface="Open Sans"/>
              </a:defRPr>
            </a:lvl9pPr>
          </a:lstStyle>
          <a:p>
            <a:endParaRPr/>
          </a:p>
        </p:txBody>
      </p:sp>
      <p:sp>
        <p:nvSpPr>
          <p:cNvPr id="67" name="Google Shape;6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dk1"/>
        </a:solidFill>
        <a:effectLst/>
      </p:bgPr>
    </p:bg>
    <p:spTree>
      <p:nvGrpSpPr>
        <p:cNvPr id="1" name="Shape 68"/>
        <p:cNvGrpSpPr/>
        <p:nvPr/>
      </p:nvGrpSpPr>
      <p:grpSpPr>
        <a:xfrm>
          <a:off x="0" y="0"/>
          <a:ext cx="0" cy="0"/>
          <a:chOff x="0" y="0"/>
          <a:chExt cx="0" cy="0"/>
        </a:xfrm>
      </p:grpSpPr>
      <p:grpSp>
        <p:nvGrpSpPr>
          <p:cNvPr id="69" name="Google Shape;69;p14"/>
          <p:cNvGrpSpPr/>
          <p:nvPr/>
        </p:nvGrpSpPr>
        <p:grpSpPr>
          <a:xfrm>
            <a:off x="6315075" y="708675"/>
            <a:ext cx="2889425" cy="4482050"/>
            <a:chOff x="6315075" y="708675"/>
            <a:chExt cx="2889425" cy="4482050"/>
          </a:xfrm>
        </p:grpSpPr>
        <p:pic>
          <p:nvPicPr>
            <p:cNvPr id="70" name="Google Shape;70;p14"/>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71" name="Google Shape;71;p14"/>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72" name="Google Shape;72;p14"/>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73" name="Google Shape;73;p14"/>
          <p:cNvSpPr txBox="1">
            <a:spLocks noGrp="1"/>
          </p:cNvSpPr>
          <p:nvPr>
            <p:ph type="title"/>
          </p:nvPr>
        </p:nvSpPr>
        <p:spPr>
          <a:xfrm>
            <a:off x="5688476" y="1877495"/>
            <a:ext cx="2742300" cy="7956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pic>
        <p:nvPicPr>
          <p:cNvPr id="74" name="Google Shape;74;p14"/>
          <p:cNvPicPr preferRelativeResize="0"/>
          <p:nvPr/>
        </p:nvPicPr>
        <p:blipFill rotWithShape="1">
          <a:blip r:embed="rId5">
            <a:alphaModFix amt="57000"/>
          </a:blip>
          <a:srcRect l="26778" t="66358" r="38000" b="4794"/>
          <a:stretch/>
        </p:blipFill>
        <p:spPr>
          <a:xfrm flipH="1">
            <a:off x="6999050" y="1479400"/>
            <a:ext cx="804075" cy="737600"/>
          </a:xfrm>
          <a:prstGeom prst="rect">
            <a:avLst/>
          </a:prstGeom>
          <a:noFill/>
          <a:ln>
            <a:noFill/>
          </a:ln>
        </p:spPr>
      </p:pic>
      <p:sp>
        <p:nvSpPr>
          <p:cNvPr id="75" name="Google Shape;75;p14"/>
          <p:cNvSpPr txBox="1">
            <a:spLocks noGrp="1"/>
          </p:cNvSpPr>
          <p:nvPr>
            <p:ph type="subTitle" idx="1"/>
          </p:nvPr>
        </p:nvSpPr>
        <p:spPr>
          <a:xfrm>
            <a:off x="5209032" y="2907792"/>
            <a:ext cx="3218700" cy="1691700"/>
          </a:xfrm>
          <a:prstGeom prst="rect">
            <a:avLst/>
          </a:prstGeom>
        </p:spPr>
        <p:txBody>
          <a:bodyPr spcFirstLastPara="1" wrap="square" lIns="91425" tIns="91425" rIns="91425" bIns="91425" anchor="b" anchorCtr="0">
            <a:normAutofit/>
          </a:bodyPr>
          <a:lstStyle>
            <a:lvl1pPr lvl="0" algn="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77"/>
        <p:cNvGrpSpPr/>
        <p:nvPr/>
      </p:nvGrpSpPr>
      <p:grpSpPr>
        <a:xfrm>
          <a:off x="0" y="0"/>
          <a:ext cx="0" cy="0"/>
          <a:chOff x="0" y="0"/>
          <a:chExt cx="0" cy="0"/>
        </a:xfrm>
      </p:grpSpPr>
      <p:grpSp>
        <p:nvGrpSpPr>
          <p:cNvPr id="78" name="Google Shape;78;p15"/>
          <p:cNvGrpSpPr/>
          <p:nvPr/>
        </p:nvGrpSpPr>
        <p:grpSpPr>
          <a:xfrm flipH="1">
            <a:off x="0" y="661450"/>
            <a:ext cx="2889425" cy="4482050"/>
            <a:chOff x="6315075" y="708675"/>
            <a:chExt cx="2889425" cy="4482050"/>
          </a:xfrm>
        </p:grpSpPr>
        <p:pic>
          <p:nvPicPr>
            <p:cNvPr id="79" name="Google Shape;79;p15"/>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80" name="Google Shape;80;p15"/>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81" name="Google Shape;81;p15"/>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82" name="Google Shape;82;p15"/>
          <p:cNvSpPr txBox="1">
            <a:spLocks noGrp="1"/>
          </p:cNvSpPr>
          <p:nvPr>
            <p:ph type="title"/>
          </p:nvPr>
        </p:nvSpPr>
        <p:spPr>
          <a:xfrm>
            <a:off x="640080" y="1673352"/>
            <a:ext cx="3858900" cy="10059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3" name="Google Shape;83;p15"/>
          <p:cNvSpPr txBox="1">
            <a:spLocks noGrp="1"/>
          </p:cNvSpPr>
          <p:nvPr>
            <p:ph type="title" idx="2" hasCustomPrompt="1"/>
          </p:nvPr>
        </p:nvSpPr>
        <p:spPr>
          <a:xfrm>
            <a:off x="640080" y="866900"/>
            <a:ext cx="2370000" cy="11562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accent5"/>
              </a:buClr>
              <a:buSzPts val="6000"/>
              <a:buNone/>
              <a:defRPr sz="6000">
                <a:solidFill>
                  <a:schemeClr val="accent5"/>
                </a:solidFill>
              </a:defRPr>
            </a:lvl2pPr>
            <a:lvl3pPr lvl="2" algn="ctr" rtl="0">
              <a:spcBef>
                <a:spcPts val="0"/>
              </a:spcBef>
              <a:spcAft>
                <a:spcPts val="0"/>
              </a:spcAft>
              <a:buClr>
                <a:schemeClr val="accent5"/>
              </a:buClr>
              <a:buSzPts val="6000"/>
              <a:buNone/>
              <a:defRPr sz="6000">
                <a:solidFill>
                  <a:schemeClr val="accent5"/>
                </a:solidFill>
              </a:defRPr>
            </a:lvl3pPr>
            <a:lvl4pPr lvl="3" algn="ctr" rtl="0">
              <a:spcBef>
                <a:spcPts val="0"/>
              </a:spcBef>
              <a:spcAft>
                <a:spcPts val="0"/>
              </a:spcAft>
              <a:buClr>
                <a:schemeClr val="accent5"/>
              </a:buClr>
              <a:buSzPts val="6000"/>
              <a:buNone/>
              <a:defRPr sz="6000">
                <a:solidFill>
                  <a:schemeClr val="accent5"/>
                </a:solidFill>
              </a:defRPr>
            </a:lvl4pPr>
            <a:lvl5pPr lvl="4" algn="ctr" rtl="0">
              <a:spcBef>
                <a:spcPts val="0"/>
              </a:spcBef>
              <a:spcAft>
                <a:spcPts val="0"/>
              </a:spcAft>
              <a:buClr>
                <a:schemeClr val="accent5"/>
              </a:buClr>
              <a:buSzPts val="6000"/>
              <a:buNone/>
              <a:defRPr sz="6000">
                <a:solidFill>
                  <a:schemeClr val="accent5"/>
                </a:solidFill>
              </a:defRPr>
            </a:lvl5pPr>
            <a:lvl6pPr lvl="5" algn="ctr" rtl="0">
              <a:spcBef>
                <a:spcPts val="0"/>
              </a:spcBef>
              <a:spcAft>
                <a:spcPts val="0"/>
              </a:spcAft>
              <a:buClr>
                <a:schemeClr val="accent5"/>
              </a:buClr>
              <a:buSzPts val="6000"/>
              <a:buNone/>
              <a:defRPr sz="6000">
                <a:solidFill>
                  <a:schemeClr val="accent5"/>
                </a:solidFill>
              </a:defRPr>
            </a:lvl6pPr>
            <a:lvl7pPr lvl="6" algn="ctr" rtl="0">
              <a:spcBef>
                <a:spcPts val="0"/>
              </a:spcBef>
              <a:spcAft>
                <a:spcPts val="0"/>
              </a:spcAft>
              <a:buClr>
                <a:schemeClr val="accent5"/>
              </a:buClr>
              <a:buSzPts val="6000"/>
              <a:buNone/>
              <a:defRPr sz="6000">
                <a:solidFill>
                  <a:schemeClr val="accent5"/>
                </a:solidFill>
              </a:defRPr>
            </a:lvl7pPr>
            <a:lvl8pPr lvl="7" algn="ctr" rtl="0">
              <a:spcBef>
                <a:spcPts val="0"/>
              </a:spcBef>
              <a:spcAft>
                <a:spcPts val="0"/>
              </a:spcAft>
              <a:buClr>
                <a:schemeClr val="accent5"/>
              </a:buClr>
              <a:buSzPts val="6000"/>
              <a:buNone/>
              <a:defRPr sz="6000">
                <a:solidFill>
                  <a:schemeClr val="accent5"/>
                </a:solidFill>
              </a:defRPr>
            </a:lvl8pPr>
            <a:lvl9pPr lvl="8" algn="ctr" rtl="0">
              <a:spcBef>
                <a:spcPts val="0"/>
              </a:spcBef>
              <a:spcAft>
                <a:spcPts val="0"/>
              </a:spcAft>
              <a:buClr>
                <a:schemeClr val="accent5"/>
              </a:buClr>
              <a:buSzPts val="6000"/>
              <a:buNone/>
              <a:defRPr sz="6000">
                <a:solidFill>
                  <a:schemeClr val="accent5"/>
                </a:solidFill>
              </a:defRPr>
            </a:lvl9pPr>
          </a:lstStyle>
          <a:p>
            <a:r>
              <a:t>xx%</a:t>
            </a:r>
          </a:p>
        </p:txBody>
      </p:sp>
      <p:sp>
        <p:nvSpPr>
          <p:cNvPr id="84" name="Google Shape;84;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trhee columns">
  <p:cSld name="CUSTOM_2">
    <p:spTree>
      <p:nvGrpSpPr>
        <p:cNvPr id="1" name="Shape 85"/>
        <p:cNvGrpSpPr/>
        <p:nvPr/>
      </p:nvGrpSpPr>
      <p:grpSpPr>
        <a:xfrm>
          <a:off x="0" y="0"/>
          <a:ext cx="0" cy="0"/>
          <a:chOff x="0" y="0"/>
          <a:chExt cx="0" cy="0"/>
        </a:xfrm>
      </p:grpSpPr>
      <p:pic>
        <p:nvPicPr>
          <p:cNvPr id="86" name="Google Shape;86;p16"/>
          <p:cNvPicPr preferRelativeResize="0"/>
          <p:nvPr/>
        </p:nvPicPr>
        <p:blipFill rotWithShape="1">
          <a:blip r:embed="rId2">
            <a:alphaModFix/>
          </a:blip>
          <a:srcRect l="219" r="209"/>
          <a:stretch/>
        </p:blipFill>
        <p:spPr>
          <a:xfrm rot="10800000">
            <a:off x="8225021" y="4351019"/>
            <a:ext cx="731520" cy="731520"/>
          </a:xfrm>
          <a:prstGeom prst="rect">
            <a:avLst/>
          </a:prstGeom>
          <a:noFill/>
          <a:ln>
            <a:noFill/>
          </a:ln>
        </p:spPr>
      </p:pic>
      <p:sp>
        <p:nvSpPr>
          <p:cNvPr id="87" name="Google Shape;87;p16"/>
          <p:cNvSpPr txBox="1">
            <a:spLocks noGrp="1"/>
          </p:cNvSpPr>
          <p:nvPr>
            <p:ph type="subTitle" idx="1"/>
          </p:nvPr>
        </p:nvSpPr>
        <p:spPr>
          <a:xfrm>
            <a:off x="6074675" y="786958"/>
            <a:ext cx="2355900" cy="914400"/>
          </a:xfrm>
          <a:prstGeom prst="rect">
            <a:avLst/>
          </a:prstGeom>
        </p:spPr>
        <p:txBody>
          <a:bodyPr spcFirstLastPara="1" wrap="square" lIns="91425" tIns="91425" rIns="91425" bIns="91425" anchor="ctr" anchorCtr="0">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 name="Google Shape;88;p16"/>
          <p:cNvSpPr txBox="1">
            <a:spLocks noGrp="1"/>
          </p:cNvSpPr>
          <p:nvPr>
            <p:ph type="subTitle" idx="2"/>
          </p:nvPr>
        </p:nvSpPr>
        <p:spPr>
          <a:xfrm>
            <a:off x="6074675" y="2114550"/>
            <a:ext cx="2355900" cy="914400"/>
          </a:xfrm>
          <a:prstGeom prst="rect">
            <a:avLst/>
          </a:prstGeom>
        </p:spPr>
        <p:txBody>
          <a:bodyPr spcFirstLastPara="1" wrap="square" lIns="91425" tIns="91425" rIns="91425" bIns="91425" anchor="ctr" anchorCtr="0">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6"/>
          <p:cNvSpPr txBox="1">
            <a:spLocks noGrp="1"/>
          </p:cNvSpPr>
          <p:nvPr>
            <p:ph type="subTitle" idx="3"/>
          </p:nvPr>
        </p:nvSpPr>
        <p:spPr>
          <a:xfrm>
            <a:off x="6074675" y="3442142"/>
            <a:ext cx="2355900" cy="914400"/>
          </a:xfrm>
          <a:prstGeom prst="rect">
            <a:avLst/>
          </a:prstGeom>
        </p:spPr>
        <p:txBody>
          <a:bodyPr spcFirstLastPara="1" wrap="square" lIns="91425" tIns="91425" rIns="91425" bIns="91425" anchor="ctr" anchorCtr="0">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6"/>
          <p:cNvSpPr txBox="1">
            <a:spLocks noGrp="1"/>
          </p:cNvSpPr>
          <p:nvPr>
            <p:ph type="title"/>
          </p:nvPr>
        </p:nvSpPr>
        <p:spPr>
          <a:xfrm>
            <a:off x="713225" y="2571750"/>
            <a:ext cx="3145800" cy="2027700"/>
          </a:xfrm>
          <a:prstGeom prst="rect">
            <a:avLst/>
          </a:prstGeom>
        </p:spPr>
        <p:txBody>
          <a:bodyPr spcFirstLastPara="1" wrap="square" lIns="91425" tIns="91425" rIns="91425" bIns="91425" anchor="ctr" anchorCtr="0">
            <a:norm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6000">
                <a:solidFill>
                  <a:schemeClr val="lt1"/>
                </a:solidFill>
                <a:latin typeface="Oswald"/>
                <a:ea typeface="Oswald"/>
                <a:cs typeface="Oswald"/>
                <a:sym typeface="Oswald"/>
              </a:defRPr>
            </a:lvl2pPr>
            <a:lvl3pPr lvl="2" algn="r" rtl="0">
              <a:spcBef>
                <a:spcPts val="0"/>
              </a:spcBef>
              <a:spcAft>
                <a:spcPts val="0"/>
              </a:spcAft>
              <a:buNone/>
              <a:defRPr sz="6000">
                <a:solidFill>
                  <a:schemeClr val="lt1"/>
                </a:solidFill>
                <a:latin typeface="Oswald"/>
                <a:ea typeface="Oswald"/>
                <a:cs typeface="Oswald"/>
                <a:sym typeface="Oswald"/>
              </a:defRPr>
            </a:lvl3pPr>
            <a:lvl4pPr lvl="3" algn="r" rtl="0">
              <a:spcBef>
                <a:spcPts val="0"/>
              </a:spcBef>
              <a:spcAft>
                <a:spcPts val="0"/>
              </a:spcAft>
              <a:buNone/>
              <a:defRPr sz="6000">
                <a:solidFill>
                  <a:schemeClr val="lt1"/>
                </a:solidFill>
                <a:latin typeface="Oswald"/>
                <a:ea typeface="Oswald"/>
                <a:cs typeface="Oswald"/>
                <a:sym typeface="Oswald"/>
              </a:defRPr>
            </a:lvl4pPr>
            <a:lvl5pPr lvl="4" algn="r" rtl="0">
              <a:spcBef>
                <a:spcPts val="0"/>
              </a:spcBef>
              <a:spcAft>
                <a:spcPts val="0"/>
              </a:spcAft>
              <a:buNone/>
              <a:defRPr sz="6000">
                <a:solidFill>
                  <a:schemeClr val="lt1"/>
                </a:solidFill>
                <a:latin typeface="Oswald"/>
                <a:ea typeface="Oswald"/>
                <a:cs typeface="Oswald"/>
                <a:sym typeface="Oswald"/>
              </a:defRPr>
            </a:lvl5pPr>
            <a:lvl6pPr lvl="5" algn="r" rtl="0">
              <a:spcBef>
                <a:spcPts val="0"/>
              </a:spcBef>
              <a:spcAft>
                <a:spcPts val="0"/>
              </a:spcAft>
              <a:buNone/>
              <a:defRPr sz="6000">
                <a:solidFill>
                  <a:schemeClr val="lt1"/>
                </a:solidFill>
                <a:latin typeface="Oswald"/>
                <a:ea typeface="Oswald"/>
                <a:cs typeface="Oswald"/>
                <a:sym typeface="Oswald"/>
              </a:defRPr>
            </a:lvl6pPr>
            <a:lvl7pPr lvl="6" algn="r" rtl="0">
              <a:spcBef>
                <a:spcPts val="0"/>
              </a:spcBef>
              <a:spcAft>
                <a:spcPts val="0"/>
              </a:spcAft>
              <a:buNone/>
              <a:defRPr sz="6000">
                <a:solidFill>
                  <a:schemeClr val="lt1"/>
                </a:solidFill>
                <a:latin typeface="Oswald"/>
                <a:ea typeface="Oswald"/>
                <a:cs typeface="Oswald"/>
                <a:sym typeface="Oswald"/>
              </a:defRPr>
            </a:lvl7pPr>
            <a:lvl8pPr lvl="7" algn="r" rtl="0">
              <a:spcBef>
                <a:spcPts val="0"/>
              </a:spcBef>
              <a:spcAft>
                <a:spcPts val="0"/>
              </a:spcAft>
              <a:buNone/>
              <a:defRPr sz="6000">
                <a:solidFill>
                  <a:schemeClr val="lt1"/>
                </a:solidFill>
                <a:latin typeface="Oswald"/>
                <a:ea typeface="Oswald"/>
                <a:cs typeface="Oswald"/>
                <a:sym typeface="Oswald"/>
              </a:defRPr>
            </a:lvl8pPr>
            <a:lvl9pPr lvl="8" algn="r" rtl="0">
              <a:spcBef>
                <a:spcPts val="0"/>
              </a:spcBef>
              <a:spcAft>
                <a:spcPts val="0"/>
              </a:spcAft>
              <a:buNone/>
              <a:defRPr sz="6000">
                <a:solidFill>
                  <a:schemeClr val="lt1"/>
                </a:solidFill>
                <a:latin typeface="Oswald"/>
                <a:ea typeface="Oswald"/>
                <a:cs typeface="Oswald"/>
                <a:sym typeface="Oswald"/>
              </a:defRPr>
            </a:lvl9pPr>
          </a:lstStyle>
          <a:p>
            <a:endParaRPr/>
          </a:p>
        </p:txBody>
      </p:sp>
      <p:sp>
        <p:nvSpPr>
          <p:cNvPr id="91" name="Google Shape;91;p16"/>
          <p:cNvSpPr txBox="1">
            <a:spLocks noGrp="1"/>
          </p:cNvSpPr>
          <p:nvPr>
            <p:ph type="subTitle" idx="4"/>
          </p:nvPr>
        </p:nvSpPr>
        <p:spPr>
          <a:xfrm>
            <a:off x="4846320" y="1102408"/>
            <a:ext cx="1024200" cy="2835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92" name="Google Shape;92;p16"/>
          <p:cNvSpPr txBox="1">
            <a:spLocks noGrp="1"/>
          </p:cNvSpPr>
          <p:nvPr>
            <p:ph type="subTitle" idx="5"/>
          </p:nvPr>
        </p:nvSpPr>
        <p:spPr>
          <a:xfrm>
            <a:off x="4846320" y="2430000"/>
            <a:ext cx="1024200" cy="2835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93" name="Google Shape;93;p16"/>
          <p:cNvSpPr txBox="1">
            <a:spLocks noGrp="1"/>
          </p:cNvSpPr>
          <p:nvPr>
            <p:ph type="subTitle" idx="6"/>
          </p:nvPr>
        </p:nvSpPr>
        <p:spPr>
          <a:xfrm>
            <a:off x="4846320" y="3757592"/>
            <a:ext cx="1024200" cy="2835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pic>
        <p:nvPicPr>
          <p:cNvPr id="94" name="Google Shape;94;p16"/>
          <p:cNvPicPr preferRelativeResize="0"/>
          <p:nvPr/>
        </p:nvPicPr>
        <p:blipFill rotWithShape="1">
          <a:blip r:embed="rId3">
            <a:alphaModFix/>
          </a:blip>
          <a:srcRect l="17462" r="-3313"/>
          <a:stretch/>
        </p:blipFill>
        <p:spPr>
          <a:xfrm rot="10800000">
            <a:off x="7955276" y="1"/>
            <a:ext cx="1188724" cy="987624"/>
          </a:xfrm>
          <a:prstGeom prst="rect">
            <a:avLst/>
          </a:prstGeom>
          <a:noFill/>
          <a:ln>
            <a:noFill/>
          </a:ln>
        </p:spPr>
      </p:pic>
      <p:sp>
        <p:nvSpPr>
          <p:cNvPr id="95" name="Google Shape;95;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1">
  <p:cSld name="CAPTION_ONLY_1">
    <p:bg>
      <p:bgPr>
        <a:noFill/>
        <a:effectLst/>
      </p:bgPr>
    </p:bg>
    <p:spTree>
      <p:nvGrpSpPr>
        <p:cNvPr id="1" name="Shape 96"/>
        <p:cNvGrpSpPr/>
        <p:nvPr/>
      </p:nvGrpSpPr>
      <p:grpSpPr>
        <a:xfrm>
          <a:off x="0" y="0"/>
          <a:ext cx="0" cy="0"/>
          <a:chOff x="0" y="0"/>
          <a:chExt cx="0" cy="0"/>
        </a:xfrm>
      </p:grpSpPr>
      <p:pic>
        <p:nvPicPr>
          <p:cNvPr id="97" name="Google Shape;97;p17"/>
          <p:cNvPicPr preferRelativeResize="0"/>
          <p:nvPr/>
        </p:nvPicPr>
        <p:blipFill rotWithShape="1">
          <a:blip r:embed="rId2">
            <a:alphaModFix/>
          </a:blip>
          <a:srcRect t="12896" b="-2087"/>
          <a:stretch/>
        </p:blipFill>
        <p:spPr>
          <a:xfrm rot="10800000" flipH="1">
            <a:off x="495750" y="3042949"/>
            <a:ext cx="3623125" cy="2093876"/>
          </a:xfrm>
          <a:prstGeom prst="rect">
            <a:avLst/>
          </a:prstGeom>
          <a:noFill/>
          <a:ln>
            <a:noFill/>
          </a:ln>
        </p:spPr>
      </p:pic>
      <p:pic>
        <p:nvPicPr>
          <p:cNvPr id="98" name="Google Shape;98;p17"/>
          <p:cNvPicPr preferRelativeResize="0"/>
          <p:nvPr/>
        </p:nvPicPr>
        <p:blipFill rotWithShape="1">
          <a:blip r:embed="rId3">
            <a:alphaModFix/>
          </a:blip>
          <a:srcRect l="219" r="209"/>
          <a:stretch/>
        </p:blipFill>
        <p:spPr>
          <a:xfrm>
            <a:off x="8110738" y="289263"/>
            <a:ext cx="640080" cy="640080"/>
          </a:xfrm>
          <a:prstGeom prst="rect">
            <a:avLst/>
          </a:prstGeom>
          <a:noFill/>
          <a:ln>
            <a:noFill/>
          </a:ln>
        </p:spPr>
      </p:pic>
      <p:sp>
        <p:nvSpPr>
          <p:cNvPr id="99" name="Google Shape;99;p17"/>
          <p:cNvSpPr txBox="1">
            <a:spLocks noGrp="1"/>
          </p:cNvSpPr>
          <p:nvPr>
            <p:ph type="title"/>
          </p:nvPr>
        </p:nvSpPr>
        <p:spPr>
          <a:xfrm>
            <a:off x="4926773" y="2787073"/>
            <a:ext cx="2488800" cy="567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600"/>
              <a:buNone/>
              <a:defRPr sz="16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100" name="Google Shape;100;p17"/>
          <p:cNvSpPr txBox="1">
            <a:spLocks noGrp="1"/>
          </p:cNvSpPr>
          <p:nvPr>
            <p:ph type="subTitle" idx="1"/>
          </p:nvPr>
        </p:nvSpPr>
        <p:spPr>
          <a:xfrm>
            <a:off x="1454725" y="1826950"/>
            <a:ext cx="5961000" cy="768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1" name="Google Shape;10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ody 2">
  <p:cSld name="CUSTOM_7">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pic>
        <p:nvPicPr>
          <p:cNvPr id="104" name="Google Shape;104;p18"/>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105" name="Google Shape;105;p18"/>
          <p:cNvPicPr preferRelativeResize="0"/>
          <p:nvPr/>
        </p:nvPicPr>
        <p:blipFill rotWithShape="1">
          <a:blip r:embed="rId4">
            <a:alphaModFix/>
          </a:blip>
          <a:srcRect l="219" r="209"/>
          <a:stretch/>
        </p:blipFill>
        <p:spPr>
          <a:xfrm rot="10800000">
            <a:off x="8129025" y="4297675"/>
            <a:ext cx="603504" cy="603504"/>
          </a:xfrm>
          <a:prstGeom prst="rect">
            <a:avLst/>
          </a:prstGeom>
          <a:noFill/>
          <a:ln>
            <a:noFill/>
          </a:ln>
        </p:spPr>
      </p:pic>
      <p:sp>
        <p:nvSpPr>
          <p:cNvPr id="106" name="Google Shape;106;p18"/>
          <p:cNvSpPr txBox="1">
            <a:spLocks noGrp="1"/>
          </p:cNvSpPr>
          <p:nvPr>
            <p:ph type="title"/>
          </p:nvPr>
        </p:nvSpPr>
        <p:spPr>
          <a:xfrm>
            <a:off x="713225" y="1502387"/>
            <a:ext cx="2450700" cy="567000"/>
          </a:xfrm>
          <a:prstGeom prst="rect">
            <a:avLst/>
          </a:prstGeom>
        </p:spPr>
        <p:txBody>
          <a:bodyPr spcFirstLastPara="1" wrap="square" lIns="91425" tIns="91425" rIns="91425" bIns="91425" anchor="t" anchorCtr="0">
            <a:norm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107" name="Google Shape;107;p18"/>
          <p:cNvSpPr txBox="1">
            <a:spLocks noGrp="1"/>
          </p:cNvSpPr>
          <p:nvPr>
            <p:ph type="subTitle" idx="1"/>
          </p:nvPr>
        </p:nvSpPr>
        <p:spPr>
          <a:xfrm>
            <a:off x="713232" y="2208613"/>
            <a:ext cx="2066400" cy="822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six columns">
  <p:cSld name="CUSTOM_3">
    <p:spTree>
      <p:nvGrpSpPr>
        <p:cNvPr id="1" name="Shape 109"/>
        <p:cNvGrpSpPr/>
        <p:nvPr/>
      </p:nvGrpSpPr>
      <p:grpSpPr>
        <a:xfrm>
          <a:off x="0" y="0"/>
          <a:ext cx="0" cy="0"/>
          <a:chOff x="0" y="0"/>
          <a:chExt cx="0" cy="0"/>
        </a:xfrm>
      </p:grpSpPr>
      <p:pic>
        <p:nvPicPr>
          <p:cNvPr id="110" name="Google Shape;110;p19"/>
          <p:cNvPicPr preferRelativeResize="0"/>
          <p:nvPr/>
        </p:nvPicPr>
        <p:blipFill rotWithShape="1">
          <a:blip r:embed="rId2">
            <a:alphaModFix/>
          </a:blip>
          <a:srcRect t="59" b="49"/>
          <a:stretch/>
        </p:blipFill>
        <p:spPr>
          <a:xfrm rot="10800000" flipH="1">
            <a:off x="5863777" y="3440457"/>
            <a:ext cx="3355847" cy="2171980"/>
          </a:xfrm>
          <a:prstGeom prst="rect">
            <a:avLst/>
          </a:prstGeom>
          <a:noFill/>
          <a:ln>
            <a:noFill/>
          </a:ln>
        </p:spPr>
      </p:pic>
      <p:sp>
        <p:nvSpPr>
          <p:cNvPr id="111" name="Google Shape;111;p19"/>
          <p:cNvSpPr txBox="1">
            <a:spLocks noGrp="1"/>
          </p:cNvSpPr>
          <p:nvPr>
            <p:ph type="title"/>
          </p:nvPr>
        </p:nvSpPr>
        <p:spPr>
          <a:xfrm>
            <a:off x="5980176" y="1803600"/>
            <a:ext cx="2450700" cy="15363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112" name="Google Shape;112;p19"/>
          <p:cNvSpPr txBox="1">
            <a:spLocks noGrp="1"/>
          </p:cNvSpPr>
          <p:nvPr>
            <p:ph type="subTitle" idx="1"/>
          </p:nvPr>
        </p:nvSpPr>
        <p:spPr>
          <a:xfrm>
            <a:off x="1481328" y="640829"/>
            <a:ext cx="1700700" cy="366000"/>
          </a:xfrm>
          <a:prstGeom prst="rect">
            <a:avLst/>
          </a:prstGeom>
          <a:noFill/>
        </p:spPr>
        <p:txBody>
          <a:bodyPr spcFirstLastPara="1" wrap="square" lIns="91425" tIns="91425" rIns="91425" bIns="91425" anchor="t" anchorCtr="0">
            <a:norm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113" name="Google Shape;113;p19"/>
          <p:cNvSpPr txBox="1">
            <a:spLocks noGrp="1"/>
          </p:cNvSpPr>
          <p:nvPr>
            <p:ph type="subTitle" idx="2"/>
          </p:nvPr>
        </p:nvSpPr>
        <p:spPr>
          <a:xfrm>
            <a:off x="1481328" y="1003541"/>
            <a:ext cx="1700100" cy="713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14" name="Google Shape;114;p19"/>
          <p:cNvSpPr txBox="1">
            <a:spLocks noGrp="1"/>
          </p:cNvSpPr>
          <p:nvPr>
            <p:ph type="subTitle" idx="3"/>
          </p:nvPr>
        </p:nvSpPr>
        <p:spPr>
          <a:xfrm>
            <a:off x="1481328" y="2067293"/>
            <a:ext cx="1700700" cy="366000"/>
          </a:xfrm>
          <a:prstGeom prst="rect">
            <a:avLst/>
          </a:prstGeom>
          <a:noFill/>
        </p:spPr>
        <p:txBody>
          <a:bodyPr spcFirstLastPara="1" wrap="square" lIns="91425" tIns="91425" rIns="91425" bIns="91425" anchor="t" anchorCtr="0">
            <a:norm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115" name="Google Shape;115;p19"/>
          <p:cNvSpPr txBox="1">
            <a:spLocks noGrp="1"/>
          </p:cNvSpPr>
          <p:nvPr>
            <p:ph type="subTitle" idx="4"/>
          </p:nvPr>
        </p:nvSpPr>
        <p:spPr>
          <a:xfrm>
            <a:off x="1481328" y="2430016"/>
            <a:ext cx="1700100" cy="713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16" name="Google Shape;116;p19"/>
          <p:cNvSpPr txBox="1">
            <a:spLocks noGrp="1"/>
          </p:cNvSpPr>
          <p:nvPr>
            <p:ph type="subTitle" idx="5"/>
          </p:nvPr>
        </p:nvSpPr>
        <p:spPr>
          <a:xfrm>
            <a:off x="1481328" y="3493757"/>
            <a:ext cx="1700700" cy="366000"/>
          </a:xfrm>
          <a:prstGeom prst="rect">
            <a:avLst/>
          </a:prstGeom>
          <a:noFill/>
        </p:spPr>
        <p:txBody>
          <a:bodyPr spcFirstLastPara="1" wrap="square" lIns="91425" tIns="91425" rIns="91425" bIns="91425" anchor="t" anchorCtr="0">
            <a:norm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117" name="Google Shape;117;p19"/>
          <p:cNvSpPr txBox="1">
            <a:spLocks noGrp="1"/>
          </p:cNvSpPr>
          <p:nvPr>
            <p:ph type="subTitle" idx="6"/>
          </p:nvPr>
        </p:nvSpPr>
        <p:spPr>
          <a:xfrm>
            <a:off x="1481328" y="3856491"/>
            <a:ext cx="1700100" cy="713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18" name="Google Shape;118;p19"/>
          <p:cNvSpPr txBox="1">
            <a:spLocks noGrp="1"/>
          </p:cNvSpPr>
          <p:nvPr>
            <p:ph type="subTitle" idx="7"/>
          </p:nvPr>
        </p:nvSpPr>
        <p:spPr>
          <a:xfrm>
            <a:off x="4072104" y="640829"/>
            <a:ext cx="1697700" cy="366000"/>
          </a:xfrm>
          <a:prstGeom prst="rect">
            <a:avLst/>
          </a:prstGeom>
          <a:noFill/>
        </p:spPr>
        <p:txBody>
          <a:bodyPr spcFirstLastPara="1" wrap="square" lIns="91425" tIns="91425" rIns="91425" bIns="91425" anchor="t" anchorCtr="0">
            <a:norm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119" name="Google Shape;119;p19"/>
          <p:cNvSpPr txBox="1">
            <a:spLocks noGrp="1"/>
          </p:cNvSpPr>
          <p:nvPr>
            <p:ph type="subTitle" idx="8"/>
          </p:nvPr>
        </p:nvSpPr>
        <p:spPr>
          <a:xfrm>
            <a:off x="4069080" y="1005878"/>
            <a:ext cx="1696800" cy="713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20" name="Google Shape;120;p19"/>
          <p:cNvSpPr txBox="1">
            <a:spLocks noGrp="1"/>
          </p:cNvSpPr>
          <p:nvPr>
            <p:ph type="subTitle" idx="9"/>
          </p:nvPr>
        </p:nvSpPr>
        <p:spPr>
          <a:xfrm>
            <a:off x="4072104" y="2067293"/>
            <a:ext cx="1697700" cy="366000"/>
          </a:xfrm>
          <a:prstGeom prst="rect">
            <a:avLst/>
          </a:prstGeom>
          <a:noFill/>
        </p:spPr>
        <p:txBody>
          <a:bodyPr spcFirstLastPara="1" wrap="square" lIns="91425" tIns="91425" rIns="91425" bIns="91425" anchor="t" anchorCtr="0">
            <a:norm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121" name="Google Shape;121;p19"/>
          <p:cNvSpPr txBox="1">
            <a:spLocks noGrp="1"/>
          </p:cNvSpPr>
          <p:nvPr>
            <p:ph type="subTitle" idx="13"/>
          </p:nvPr>
        </p:nvSpPr>
        <p:spPr>
          <a:xfrm>
            <a:off x="4069080" y="2432353"/>
            <a:ext cx="1696800" cy="713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22" name="Google Shape;122;p19"/>
          <p:cNvSpPr txBox="1">
            <a:spLocks noGrp="1"/>
          </p:cNvSpPr>
          <p:nvPr>
            <p:ph type="subTitle" idx="14"/>
          </p:nvPr>
        </p:nvSpPr>
        <p:spPr>
          <a:xfrm>
            <a:off x="4072104" y="3493757"/>
            <a:ext cx="1697700" cy="366000"/>
          </a:xfrm>
          <a:prstGeom prst="rect">
            <a:avLst/>
          </a:prstGeom>
          <a:noFill/>
        </p:spPr>
        <p:txBody>
          <a:bodyPr spcFirstLastPara="1" wrap="square" lIns="91425" tIns="91425" rIns="91425" bIns="91425" anchor="t" anchorCtr="0">
            <a:norm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123" name="Google Shape;123;p19"/>
          <p:cNvSpPr txBox="1">
            <a:spLocks noGrp="1"/>
          </p:cNvSpPr>
          <p:nvPr>
            <p:ph type="subTitle" idx="15"/>
          </p:nvPr>
        </p:nvSpPr>
        <p:spPr>
          <a:xfrm>
            <a:off x="4069080" y="3858828"/>
            <a:ext cx="1696800" cy="713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pic>
        <p:nvPicPr>
          <p:cNvPr id="124" name="Google Shape;124;p19"/>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sp>
        <p:nvSpPr>
          <p:cNvPr id="125" name="Google Shape;12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126"/>
        <p:cNvGrpSpPr/>
        <p:nvPr/>
      </p:nvGrpSpPr>
      <p:grpSpPr>
        <a:xfrm>
          <a:off x="0" y="0"/>
          <a:ext cx="0" cy="0"/>
          <a:chOff x="0" y="0"/>
          <a:chExt cx="0" cy="0"/>
        </a:xfrm>
      </p:grpSpPr>
      <p:pic>
        <p:nvPicPr>
          <p:cNvPr id="127" name="Google Shape;127;p20"/>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sp>
        <p:nvSpPr>
          <p:cNvPr id="128" name="Google Shape;128;p20"/>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pic>
        <p:nvPicPr>
          <p:cNvPr id="129" name="Google Shape;129;p20"/>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130" name="Google Shape;130;p20"/>
          <p:cNvPicPr preferRelativeResize="0"/>
          <p:nvPr/>
        </p:nvPicPr>
        <p:blipFill rotWithShape="1">
          <a:blip r:embed="rId4">
            <a:alphaModFix/>
          </a:blip>
          <a:srcRect l="219" r="209"/>
          <a:stretch/>
        </p:blipFill>
        <p:spPr>
          <a:xfrm rot="10800000">
            <a:off x="8129025" y="4297675"/>
            <a:ext cx="603504" cy="603504"/>
          </a:xfrm>
          <a:prstGeom prst="rect">
            <a:avLst/>
          </a:prstGeom>
          <a:noFill/>
          <a:ln>
            <a:noFill/>
          </a:ln>
        </p:spPr>
      </p:pic>
      <p:sp>
        <p:nvSpPr>
          <p:cNvPr id="131" name="Google Shape;13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4572000" y="539496"/>
            <a:ext cx="38589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500"/>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endParaRPr/>
          </a:p>
        </p:txBody>
      </p:sp>
      <p:pic>
        <p:nvPicPr>
          <p:cNvPr id="134" name="Google Shape;134;p21"/>
          <p:cNvPicPr preferRelativeResize="0"/>
          <p:nvPr/>
        </p:nvPicPr>
        <p:blipFill rotWithShape="1">
          <a:blip r:embed="rId2">
            <a:alphaModFix/>
          </a:blip>
          <a:srcRect t="109" b="99"/>
          <a:stretch/>
        </p:blipFill>
        <p:spPr>
          <a:xfrm>
            <a:off x="0" y="-35412"/>
            <a:ext cx="3314701" cy="2143124"/>
          </a:xfrm>
          <a:prstGeom prst="rect">
            <a:avLst/>
          </a:prstGeom>
          <a:noFill/>
          <a:ln>
            <a:noFill/>
          </a:ln>
        </p:spPr>
      </p:pic>
      <p:pic>
        <p:nvPicPr>
          <p:cNvPr id="135" name="Google Shape;135;p21"/>
          <p:cNvPicPr preferRelativeResize="0"/>
          <p:nvPr/>
        </p:nvPicPr>
        <p:blipFill rotWithShape="1">
          <a:blip r:embed="rId3">
            <a:alphaModFix/>
          </a:blip>
          <a:srcRect l="219" r="209"/>
          <a:stretch/>
        </p:blipFill>
        <p:spPr>
          <a:xfrm rot="10800000">
            <a:off x="8129025" y="4297675"/>
            <a:ext cx="603504" cy="603504"/>
          </a:xfrm>
          <a:prstGeom prst="rect">
            <a:avLst/>
          </a:prstGeom>
          <a:noFill/>
          <a:ln>
            <a:noFill/>
          </a:ln>
        </p:spPr>
      </p:pic>
      <p:pic>
        <p:nvPicPr>
          <p:cNvPr id="136" name="Google Shape;136;p21"/>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
        <p:nvSpPr>
          <p:cNvPr id="137" name="Google Shape;137;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mp; four columns">
  <p:cSld name="CUSTOM_2_1">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5253023" y="2929125"/>
            <a:ext cx="2997900" cy="1261800"/>
          </a:xfrm>
          <a:prstGeom prst="rect">
            <a:avLst/>
          </a:prstGeom>
          <a:noFill/>
        </p:spPr>
        <p:txBody>
          <a:bodyPr spcFirstLastPara="1" wrap="square" lIns="91425" tIns="91425" rIns="91425" bIns="91425" anchor="b" anchorCtr="0">
            <a:norm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endParaRPr/>
          </a:p>
        </p:txBody>
      </p:sp>
      <p:pic>
        <p:nvPicPr>
          <p:cNvPr id="140" name="Google Shape;140;p22"/>
          <p:cNvPicPr preferRelativeResize="0"/>
          <p:nvPr/>
        </p:nvPicPr>
        <p:blipFill rotWithShape="1">
          <a:blip r:embed="rId2">
            <a:alphaModFix/>
          </a:blip>
          <a:srcRect l="19" r="29"/>
          <a:stretch/>
        </p:blipFill>
        <p:spPr>
          <a:xfrm rot="10800000">
            <a:off x="-11699" y="-141374"/>
            <a:ext cx="1097279" cy="995389"/>
          </a:xfrm>
          <a:prstGeom prst="rect">
            <a:avLst/>
          </a:prstGeom>
          <a:noFill/>
          <a:ln>
            <a:noFill/>
          </a:ln>
        </p:spPr>
      </p:pic>
      <p:pic>
        <p:nvPicPr>
          <p:cNvPr id="141" name="Google Shape;141;p22"/>
          <p:cNvPicPr preferRelativeResize="0"/>
          <p:nvPr/>
        </p:nvPicPr>
        <p:blipFill rotWithShape="1">
          <a:blip r:embed="rId3">
            <a:alphaModFix/>
          </a:blip>
          <a:srcRect l="19" r="19"/>
          <a:stretch/>
        </p:blipFill>
        <p:spPr>
          <a:xfrm>
            <a:off x="253469" y="4414100"/>
            <a:ext cx="566927" cy="564704"/>
          </a:xfrm>
          <a:prstGeom prst="rect">
            <a:avLst/>
          </a:prstGeom>
          <a:noFill/>
          <a:ln>
            <a:noFill/>
          </a:ln>
        </p:spPr>
      </p:pic>
      <p:sp>
        <p:nvSpPr>
          <p:cNvPr id="142" name="Google Shape;142;p22"/>
          <p:cNvSpPr txBox="1">
            <a:spLocks noGrp="1"/>
          </p:cNvSpPr>
          <p:nvPr>
            <p:ph type="subTitle" idx="1"/>
          </p:nvPr>
        </p:nvSpPr>
        <p:spPr>
          <a:xfrm>
            <a:off x="842050" y="1043160"/>
            <a:ext cx="1426500" cy="445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143" name="Google Shape;143;p22"/>
          <p:cNvSpPr txBox="1">
            <a:spLocks noGrp="1"/>
          </p:cNvSpPr>
          <p:nvPr>
            <p:ph type="subTitle" idx="2"/>
          </p:nvPr>
        </p:nvSpPr>
        <p:spPr>
          <a:xfrm>
            <a:off x="842050" y="1396728"/>
            <a:ext cx="1673400" cy="740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a:solidFill>
                  <a:schemeClr val="dk2"/>
                </a:solidFill>
              </a:defRPr>
            </a:lvl1pPr>
            <a:lvl2pPr lvl="1" rtl="0">
              <a:lnSpc>
                <a:spcPct val="100000"/>
              </a:lnSpc>
              <a:spcBef>
                <a:spcPts val="1200"/>
              </a:spcBef>
              <a:spcAft>
                <a:spcPts val="0"/>
              </a:spcAft>
              <a:buNone/>
              <a:defRPr>
                <a:solidFill>
                  <a:schemeClr val="dk2"/>
                </a:solidFill>
              </a:defRPr>
            </a:lvl2pPr>
            <a:lvl3pPr lvl="2" rtl="0">
              <a:lnSpc>
                <a:spcPct val="100000"/>
              </a:lnSpc>
              <a:spcBef>
                <a:spcPts val="1200"/>
              </a:spcBef>
              <a:spcAft>
                <a:spcPts val="0"/>
              </a:spcAft>
              <a:buNone/>
              <a:defRPr>
                <a:solidFill>
                  <a:schemeClr val="dk2"/>
                </a:solidFill>
              </a:defRPr>
            </a:lvl3pPr>
            <a:lvl4pPr lvl="3" rtl="0">
              <a:lnSpc>
                <a:spcPct val="100000"/>
              </a:lnSpc>
              <a:spcBef>
                <a:spcPts val="1200"/>
              </a:spcBef>
              <a:spcAft>
                <a:spcPts val="0"/>
              </a:spcAft>
              <a:buNone/>
              <a:defRPr>
                <a:solidFill>
                  <a:schemeClr val="dk2"/>
                </a:solidFill>
              </a:defRPr>
            </a:lvl4pPr>
            <a:lvl5pPr lvl="4" rtl="0">
              <a:lnSpc>
                <a:spcPct val="100000"/>
              </a:lnSpc>
              <a:spcBef>
                <a:spcPts val="1200"/>
              </a:spcBef>
              <a:spcAft>
                <a:spcPts val="0"/>
              </a:spcAft>
              <a:buNone/>
              <a:defRPr>
                <a:solidFill>
                  <a:schemeClr val="dk2"/>
                </a:solidFill>
              </a:defRPr>
            </a:lvl5pPr>
            <a:lvl6pPr lvl="5" rtl="0">
              <a:lnSpc>
                <a:spcPct val="100000"/>
              </a:lnSpc>
              <a:spcBef>
                <a:spcPts val="1200"/>
              </a:spcBef>
              <a:spcAft>
                <a:spcPts val="0"/>
              </a:spcAft>
              <a:buNone/>
              <a:defRPr>
                <a:solidFill>
                  <a:schemeClr val="dk2"/>
                </a:solidFill>
              </a:defRPr>
            </a:lvl6pPr>
            <a:lvl7pPr lvl="6" rtl="0">
              <a:lnSpc>
                <a:spcPct val="100000"/>
              </a:lnSpc>
              <a:spcBef>
                <a:spcPts val="1200"/>
              </a:spcBef>
              <a:spcAft>
                <a:spcPts val="0"/>
              </a:spcAft>
              <a:buNone/>
              <a:defRPr>
                <a:solidFill>
                  <a:schemeClr val="dk2"/>
                </a:solidFill>
              </a:defRPr>
            </a:lvl7pPr>
            <a:lvl8pPr lvl="7" rtl="0">
              <a:lnSpc>
                <a:spcPct val="100000"/>
              </a:lnSpc>
              <a:spcBef>
                <a:spcPts val="1200"/>
              </a:spcBef>
              <a:spcAft>
                <a:spcPts val="0"/>
              </a:spcAft>
              <a:buNone/>
              <a:defRPr>
                <a:solidFill>
                  <a:schemeClr val="dk2"/>
                </a:solidFill>
              </a:defRPr>
            </a:lvl8pPr>
            <a:lvl9pPr lvl="8" rtl="0">
              <a:lnSpc>
                <a:spcPct val="100000"/>
              </a:lnSpc>
              <a:spcBef>
                <a:spcPts val="1200"/>
              </a:spcBef>
              <a:spcAft>
                <a:spcPts val="1200"/>
              </a:spcAft>
              <a:buNone/>
              <a:defRPr>
                <a:solidFill>
                  <a:schemeClr val="dk2"/>
                </a:solidFill>
              </a:defRPr>
            </a:lvl9pPr>
          </a:lstStyle>
          <a:p>
            <a:endParaRPr/>
          </a:p>
        </p:txBody>
      </p:sp>
      <p:sp>
        <p:nvSpPr>
          <p:cNvPr id="144" name="Google Shape;144;p22"/>
          <p:cNvSpPr txBox="1">
            <a:spLocks noGrp="1"/>
          </p:cNvSpPr>
          <p:nvPr>
            <p:ph type="subTitle" idx="3"/>
          </p:nvPr>
        </p:nvSpPr>
        <p:spPr>
          <a:xfrm>
            <a:off x="842050" y="3003024"/>
            <a:ext cx="1426500" cy="445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145" name="Google Shape;145;p22"/>
          <p:cNvSpPr txBox="1">
            <a:spLocks noGrp="1"/>
          </p:cNvSpPr>
          <p:nvPr>
            <p:ph type="subTitle" idx="4"/>
          </p:nvPr>
        </p:nvSpPr>
        <p:spPr>
          <a:xfrm>
            <a:off x="842050" y="3359640"/>
            <a:ext cx="1673400" cy="740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a:solidFill>
                  <a:schemeClr val="dk2"/>
                </a:solidFill>
              </a:defRPr>
            </a:lvl1pPr>
            <a:lvl2pPr lvl="1" rtl="0">
              <a:lnSpc>
                <a:spcPct val="100000"/>
              </a:lnSpc>
              <a:spcBef>
                <a:spcPts val="1200"/>
              </a:spcBef>
              <a:spcAft>
                <a:spcPts val="0"/>
              </a:spcAft>
              <a:buNone/>
              <a:defRPr>
                <a:solidFill>
                  <a:schemeClr val="dk2"/>
                </a:solidFill>
              </a:defRPr>
            </a:lvl2pPr>
            <a:lvl3pPr lvl="2" rtl="0">
              <a:lnSpc>
                <a:spcPct val="100000"/>
              </a:lnSpc>
              <a:spcBef>
                <a:spcPts val="1200"/>
              </a:spcBef>
              <a:spcAft>
                <a:spcPts val="0"/>
              </a:spcAft>
              <a:buNone/>
              <a:defRPr>
                <a:solidFill>
                  <a:schemeClr val="dk2"/>
                </a:solidFill>
              </a:defRPr>
            </a:lvl3pPr>
            <a:lvl4pPr lvl="3" rtl="0">
              <a:lnSpc>
                <a:spcPct val="100000"/>
              </a:lnSpc>
              <a:spcBef>
                <a:spcPts val="1200"/>
              </a:spcBef>
              <a:spcAft>
                <a:spcPts val="0"/>
              </a:spcAft>
              <a:buNone/>
              <a:defRPr>
                <a:solidFill>
                  <a:schemeClr val="dk2"/>
                </a:solidFill>
              </a:defRPr>
            </a:lvl4pPr>
            <a:lvl5pPr lvl="4" rtl="0">
              <a:lnSpc>
                <a:spcPct val="100000"/>
              </a:lnSpc>
              <a:spcBef>
                <a:spcPts val="1200"/>
              </a:spcBef>
              <a:spcAft>
                <a:spcPts val="0"/>
              </a:spcAft>
              <a:buNone/>
              <a:defRPr>
                <a:solidFill>
                  <a:schemeClr val="dk2"/>
                </a:solidFill>
              </a:defRPr>
            </a:lvl5pPr>
            <a:lvl6pPr lvl="5" rtl="0">
              <a:lnSpc>
                <a:spcPct val="100000"/>
              </a:lnSpc>
              <a:spcBef>
                <a:spcPts val="1200"/>
              </a:spcBef>
              <a:spcAft>
                <a:spcPts val="0"/>
              </a:spcAft>
              <a:buNone/>
              <a:defRPr>
                <a:solidFill>
                  <a:schemeClr val="dk2"/>
                </a:solidFill>
              </a:defRPr>
            </a:lvl6pPr>
            <a:lvl7pPr lvl="6" rtl="0">
              <a:lnSpc>
                <a:spcPct val="100000"/>
              </a:lnSpc>
              <a:spcBef>
                <a:spcPts val="1200"/>
              </a:spcBef>
              <a:spcAft>
                <a:spcPts val="0"/>
              </a:spcAft>
              <a:buNone/>
              <a:defRPr>
                <a:solidFill>
                  <a:schemeClr val="dk2"/>
                </a:solidFill>
              </a:defRPr>
            </a:lvl7pPr>
            <a:lvl8pPr lvl="7" rtl="0">
              <a:lnSpc>
                <a:spcPct val="100000"/>
              </a:lnSpc>
              <a:spcBef>
                <a:spcPts val="1200"/>
              </a:spcBef>
              <a:spcAft>
                <a:spcPts val="0"/>
              </a:spcAft>
              <a:buNone/>
              <a:defRPr>
                <a:solidFill>
                  <a:schemeClr val="dk2"/>
                </a:solidFill>
              </a:defRPr>
            </a:lvl8pPr>
            <a:lvl9pPr lvl="8" rtl="0">
              <a:lnSpc>
                <a:spcPct val="100000"/>
              </a:lnSpc>
              <a:spcBef>
                <a:spcPts val="1200"/>
              </a:spcBef>
              <a:spcAft>
                <a:spcPts val="1200"/>
              </a:spcAft>
              <a:buNone/>
              <a:defRPr>
                <a:solidFill>
                  <a:schemeClr val="dk2"/>
                </a:solidFill>
              </a:defRPr>
            </a:lvl9pPr>
          </a:lstStyle>
          <a:p>
            <a:endParaRPr/>
          </a:p>
        </p:txBody>
      </p:sp>
      <p:sp>
        <p:nvSpPr>
          <p:cNvPr id="146" name="Google Shape;146;p22"/>
          <p:cNvSpPr txBox="1">
            <a:spLocks noGrp="1"/>
          </p:cNvSpPr>
          <p:nvPr>
            <p:ph type="subTitle" idx="5"/>
          </p:nvPr>
        </p:nvSpPr>
        <p:spPr>
          <a:xfrm flipH="1">
            <a:off x="2615950" y="1043160"/>
            <a:ext cx="1426500" cy="445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147" name="Google Shape;147;p22"/>
          <p:cNvSpPr txBox="1">
            <a:spLocks noGrp="1"/>
          </p:cNvSpPr>
          <p:nvPr>
            <p:ph type="subTitle" idx="6"/>
          </p:nvPr>
        </p:nvSpPr>
        <p:spPr>
          <a:xfrm flipH="1">
            <a:off x="2616022" y="1396728"/>
            <a:ext cx="1673400" cy="740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a:solidFill>
                  <a:schemeClr val="dk2"/>
                </a:solidFill>
              </a:defRPr>
            </a:lvl1pPr>
            <a:lvl2pPr lvl="1" rtl="0">
              <a:lnSpc>
                <a:spcPct val="100000"/>
              </a:lnSpc>
              <a:spcBef>
                <a:spcPts val="1200"/>
              </a:spcBef>
              <a:spcAft>
                <a:spcPts val="0"/>
              </a:spcAft>
              <a:buNone/>
              <a:defRPr>
                <a:solidFill>
                  <a:schemeClr val="dk2"/>
                </a:solidFill>
              </a:defRPr>
            </a:lvl2pPr>
            <a:lvl3pPr lvl="2" rtl="0">
              <a:lnSpc>
                <a:spcPct val="100000"/>
              </a:lnSpc>
              <a:spcBef>
                <a:spcPts val="1200"/>
              </a:spcBef>
              <a:spcAft>
                <a:spcPts val="0"/>
              </a:spcAft>
              <a:buNone/>
              <a:defRPr>
                <a:solidFill>
                  <a:schemeClr val="dk2"/>
                </a:solidFill>
              </a:defRPr>
            </a:lvl3pPr>
            <a:lvl4pPr lvl="3" rtl="0">
              <a:lnSpc>
                <a:spcPct val="100000"/>
              </a:lnSpc>
              <a:spcBef>
                <a:spcPts val="1200"/>
              </a:spcBef>
              <a:spcAft>
                <a:spcPts val="0"/>
              </a:spcAft>
              <a:buNone/>
              <a:defRPr>
                <a:solidFill>
                  <a:schemeClr val="dk2"/>
                </a:solidFill>
              </a:defRPr>
            </a:lvl4pPr>
            <a:lvl5pPr lvl="4" rtl="0">
              <a:lnSpc>
                <a:spcPct val="100000"/>
              </a:lnSpc>
              <a:spcBef>
                <a:spcPts val="1200"/>
              </a:spcBef>
              <a:spcAft>
                <a:spcPts val="0"/>
              </a:spcAft>
              <a:buNone/>
              <a:defRPr>
                <a:solidFill>
                  <a:schemeClr val="dk2"/>
                </a:solidFill>
              </a:defRPr>
            </a:lvl5pPr>
            <a:lvl6pPr lvl="5" rtl="0">
              <a:lnSpc>
                <a:spcPct val="100000"/>
              </a:lnSpc>
              <a:spcBef>
                <a:spcPts val="1200"/>
              </a:spcBef>
              <a:spcAft>
                <a:spcPts val="0"/>
              </a:spcAft>
              <a:buNone/>
              <a:defRPr>
                <a:solidFill>
                  <a:schemeClr val="dk2"/>
                </a:solidFill>
              </a:defRPr>
            </a:lvl6pPr>
            <a:lvl7pPr lvl="6" rtl="0">
              <a:lnSpc>
                <a:spcPct val="100000"/>
              </a:lnSpc>
              <a:spcBef>
                <a:spcPts val="1200"/>
              </a:spcBef>
              <a:spcAft>
                <a:spcPts val="0"/>
              </a:spcAft>
              <a:buNone/>
              <a:defRPr>
                <a:solidFill>
                  <a:schemeClr val="dk2"/>
                </a:solidFill>
              </a:defRPr>
            </a:lvl7pPr>
            <a:lvl8pPr lvl="7" rtl="0">
              <a:lnSpc>
                <a:spcPct val="100000"/>
              </a:lnSpc>
              <a:spcBef>
                <a:spcPts val="1200"/>
              </a:spcBef>
              <a:spcAft>
                <a:spcPts val="0"/>
              </a:spcAft>
              <a:buNone/>
              <a:defRPr>
                <a:solidFill>
                  <a:schemeClr val="dk2"/>
                </a:solidFill>
              </a:defRPr>
            </a:lvl8pPr>
            <a:lvl9pPr lvl="8" rtl="0">
              <a:lnSpc>
                <a:spcPct val="100000"/>
              </a:lnSpc>
              <a:spcBef>
                <a:spcPts val="1200"/>
              </a:spcBef>
              <a:spcAft>
                <a:spcPts val="1200"/>
              </a:spcAft>
              <a:buNone/>
              <a:defRPr>
                <a:solidFill>
                  <a:schemeClr val="dk2"/>
                </a:solidFill>
              </a:defRPr>
            </a:lvl9pPr>
          </a:lstStyle>
          <a:p>
            <a:endParaRPr/>
          </a:p>
        </p:txBody>
      </p:sp>
      <p:sp>
        <p:nvSpPr>
          <p:cNvPr id="148" name="Google Shape;148;p22"/>
          <p:cNvSpPr txBox="1">
            <a:spLocks noGrp="1"/>
          </p:cNvSpPr>
          <p:nvPr>
            <p:ph type="subTitle" idx="7"/>
          </p:nvPr>
        </p:nvSpPr>
        <p:spPr>
          <a:xfrm flipH="1">
            <a:off x="2615950" y="3003024"/>
            <a:ext cx="1426500" cy="448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149" name="Google Shape;149;p22"/>
          <p:cNvSpPr txBox="1">
            <a:spLocks noGrp="1"/>
          </p:cNvSpPr>
          <p:nvPr>
            <p:ph type="subTitle" idx="8"/>
          </p:nvPr>
        </p:nvSpPr>
        <p:spPr>
          <a:xfrm flipH="1">
            <a:off x="2616022" y="3359640"/>
            <a:ext cx="1673400" cy="740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a:solidFill>
                  <a:schemeClr val="dk2"/>
                </a:solidFill>
              </a:defRPr>
            </a:lvl1pPr>
            <a:lvl2pPr lvl="1" rtl="0">
              <a:lnSpc>
                <a:spcPct val="100000"/>
              </a:lnSpc>
              <a:spcBef>
                <a:spcPts val="1200"/>
              </a:spcBef>
              <a:spcAft>
                <a:spcPts val="0"/>
              </a:spcAft>
              <a:buNone/>
              <a:defRPr>
                <a:solidFill>
                  <a:schemeClr val="dk2"/>
                </a:solidFill>
              </a:defRPr>
            </a:lvl2pPr>
            <a:lvl3pPr lvl="2" rtl="0">
              <a:lnSpc>
                <a:spcPct val="100000"/>
              </a:lnSpc>
              <a:spcBef>
                <a:spcPts val="1200"/>
              </a:spcBef>
              <a:spcAft>
                <a:spcPts val="0"/>
              </a:spcAft>
              <a:buNone/>
              <a:defRPr>
                <a:solidFill>
                  <a:schemeClr val="dk2"/>
                </a:solidFill>
              </a:defRPr>
            </a:lvl3pPr>
            <a:lvl4pPr lvl="3" rtl="0">
              <a:lnSpc>
                <a:spcPct val="100000"/>
              </a:lnSpc>
              <a:spcBef>
                <a:spcPts val="1200"/>
              </a:spcBef>
              <a:spcAft>
                <a:spcPts val="0"/>
              </a:spcAft>
              <a:buNone/>
              <a:defRPr>
                <a:solidFill>
                  <a:schemeClr val="dk2"/>
                </a:solidFill>
              </a:defRPr>
            </a:lvl4pPr>
            <a:lvl5pPr lvl="4" rtl="0">
              <a:lnSpc>
                <a:spcPct val="100000"/>
              </a:lnSpc>
              <a:spcBef>
                <a:spcPts val="1200"/>
              </a:spcBef>
              <a:spcAft>
                <a:spcPts val="0"/>
              </a:spcAft>
              <a:buNone/>
              <a:defRPr>
                <a:solidFill>
                  <a:schemeClr val="dk2"/>
                </a:solidFill>
              </a:defRPr>
            </a:lvl5pPr>
            <a:lvl6pPr lvl="5" rtl="0">
              <a:lnSpc>
                <a:spcPct val="100000"/>
              </a:lnSpc>
              <a:spcBef>
                <a:spcPts val="1200"/>
              </a:spcBef>
              <a:spcAft>
                <a:spcPts val="0"/>
              </a:spcAft>
              <a:buNone/>
              <a:defRPr>
                <a:solidFill>
                  <a:schemeClr val="dk2"/>
                </a:solidFill>
              </a:defRPr>
            </a:lvl6pPr>
            <a:lvl7pPr lvl="6" rtl="0">
              <a:lnSpc>
                <a:spcPct val="100000"/>
              </a:lnSpc>
              <a:spcBef>
                <a:spcPts val="1200"/>
              </a:spcBef>
              <a:spcAft>
                <a:spcPts val="0"/>
              </a:spcAft>
              <a:buNone/>
              <a:defRPr>
                <a:solidFill>
                  <a:schemeClr val="dk2"/>
                </a:solidFill>
              </a:defRPr>
            </a:lvl7pPr>
            <a:lvl8pPr lvl="7" rtl="0">
              <a:lnSpc>
                <a:spcPct val="100000"/>
              </a:lnSpc>
              <a:spcBef>
                <a:spcPts val="1200"/>
              </a:spcBef>
              <a:spcAft>
                <a:spcPts val="0"/>
              </a:spcAft>
              <a:buNone/>
              <a:defRPr>
                <a:solidFill>
                  <a:schemeClr val="dk2"/>
                </a:solidFill>
              </a:defRPr>
            </a:lvl8pPr>
            <a:lvl9pPr lvl="8" rtl="0">
              <a:lnSpc>
                <a:spcPct val="100000"/>
              </a:lnSpc>
              <a:spcBef>
                <a:spcPts val="1200"/>
              </a:spcBef>
              <a:spcAft>
                <a:spcPts val="1200"/>
              </a:spcAft>
              <a:buNone/>
              <a:defRPr>
                <a:solidFill>
                  <a:schemeClr val="dk2"/>
                </a:solidFill>
              </a:defRPr>
            </a:lvl9pPr>
          </a:lstStyle>
          <a:p>
            <a:endParaRPr/>
          </a:p>
        </p:txBody>
      </p:sp>
      <p:sp>
        <p:nvSpPr>
          <p:cNvPr id="150" name="Google Shape;15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151"/>
        <p:cNvGrpSpPr/>
        <p:nvPr/>
      </p:nvGrpSpPr>
      <p:grpSpPr>
        <a:xfrm>
          <a:off x="0" y="0"/>
          <a:ext cx="0" cy="0"/>
          <a:chOff x="0" y="0"/>
          <a:chExt cx="0" cy="0"/>
        </a:xfrm>
      </p:grpSpPr>
      <p:pic>
        <p:nvPicPr>
          <p:cNvPr id="152" name="Google Shape;152;p23"/>
          <p:cNvPicPr preferRelativeResize="0"/>
          <p:nvPr/>
        </p:nvPicPr>
        <p:blipFill rotWithShape="1">
          <a:blip r:embed="rId2">
            <a:alphaModFix amt="88000"/>
          </a:blip>
          <a:srcRect l="17416" t="30128"/>
          <a:stretch/>
        </p:blipFill>
        <p:spPr>
          <a:xfrm rot="10800000" flipH="1">
            <a:off x="0" y="3495574"/>
            <a:ext cx="3098849" cy="1696850"/>
          </a:xfrm>
          <a:prstGeom prst="rect">
            <a:avLst/>
          </a:prstGeom>
          <a:noFill/>
          <a:ln>
            <a:noFill/>
          </a:ln>
        </p:spPr>
      </p:pic>
      <p:sp>
        <p:nvSpPr>
          <p:cNvPr id="153" name="Google Shape;153;p23"/>
          <p:cNvSpPr txBox="1">
            <a:spLocks noGrp="1"/>
          </p:cNvSpPr>
          <p:nvPr>
            <p:ph type="title" hasCustomPrompt="1"/>
          </p:nvPr>
        </p:nvSpPr>
        <p:spPr>
          <a:xfrm>
            <a:off x="1855500" y="1244700"/>
            <a:ext cx="54330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9500"/>
              <a:buNone/>
              <a:defRPr sz="9500"/>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154" name="Google Shape;154;p23"/>
          <p:cNvSpPr txBox="1">
            <a:spLocks noGrp="1"/>
          </p:cNvSpPr>
          <p:nvPr>
            <p:ph type="subTitle" idx="1"/>
          </p:nvPr>
        </p:nvSpPr>
        <p:spPr>
          <a:xfrm>
            <a:off x="3213200" y="3060225"/>
            <a:ext cx="2717700" cy="8763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600"/>
              <a:buNone/>
              <a:defRPr sz="1600"/>
            </a:lvl1pPr>
            <a:lvl2pPr lvl="1" algn="r" rtl="0">
              <a:spcBef>
                <a:spcPts val="0"/>
              </a:spcBef>
              <a:spcAft>
                <a:spcPts val="0"/>
              </a:spcAft>
              <a:buClr>
                <a:schemeClr val="accent1"/>
              </a:buClr>
              <a:buSzPts val="1600"/>
              <a:buNone/>
              <a:defRPr sz="1600">
                <a:solidFill>
                  <a:schemeClr val="accent1"/>
                </a:solidFill>
              </a:defRPr>
            </a:lvl2pPr>
            <a:lvl3pPr lvl="2" algn="r" rtl="0">
              <a:spcBef>
                <a:spcPts val="0"/>
              </a:spcBef>
              <a:spcAft>
                <a:spcPts val="0"/>
              </a:spcAft>
              <a:buClr>
                <a:schemeClr val="accent1"/>
              </a:buClr>
              <a:buSzPts val="1600"/>
              <a:buNone/>
              <a:defRPr sz="1600">
                <a:solidFill>
                  <a:schemeClr val="accent1"/>
                </a:solidFill>
              </a:defRPr>
            </a:lvl3pPr>
            <a:lvl4pPr lvl="3" algn="r" rtl="0">
              <a:spcBef>
                <a:spcPts val="0"/>
              </a:spcBef>
              <a:spcAft>
                <a:spcPts val="0"/>
              </a:spcAft>
              <a:buClr>
                <a:schemeClr val="accent1"/>
              </a:buClr>
              <a:buSzPts val="1600"/>
              <a:buNone/>
              <a:defRPr sz="1600">
                <a:solidFill>
                  <a:schemeClr val="accent1"/>
                </a:solidFill>
              </a:defRPr>
            </a:lvl4pPr>
            <a:lvl5pPr lvl="4" algn="r" rtl="0">
              <a:spcBef>
                <a:spcPts val="0"/>
              </a:spcBef>
              <a:spcAft>
                <a:spcPts val="0"/>
              </a:spcAft>
              <a:buClr>
                <a:schemeClr val="accent1"/>
              </a:buClr>
              <a:buSzPts val="1600"/>
              <a:buNone/>
              <a:defRPr sz="1600">
                <a:solidFill>
                  <a:schemeClr val="accent1"/>
                </a:solidFill>
              </a:defRPr>
            </a:lvl5pPr>
            <a:lvl6pPr lvl="5" algn="r" rtl="0">
              <a:spcBef>
                <a:spcPts val="0"/>
              </a:spcBef>
              <a:spcAft>
                <a:spcPts val="0"/>
              </a:spcAft>
              <a:buClr>
                <a:schemeClr val="accent1"/>
              </a:buClr>
              <a:buSzPts val="1600"/>
              <a:buNone/>
              <a:defRPr sz="1600">
                <a:solidFill>
                  <a:schemeClr val="accent1"/>
                </a:solidFill>
              </a:defRPr>
            </a:lvl6pPr>
            <a:lvl7pPr lvl="6" algn="r" rtl="0">
              <a:spcBef>
                <a:spcPts val="0"/>
              </a:spcBef>
              <a:spcAft>
                <a:spcPts val="0"/>
              </a:spcAft>
              <a:buClr>
                <a:schemeClr val="accent1"/>
              </a:buClr>
              <a:buSzPts val="1600"/>
              <a:buNone/>
              <a:defRPr sz="1600">
                <a:solidFill>
                  <a:schemeClr val="accent1"/>
                </a:solidFill>
              </a:defRPr>
            </a:lvl7pPr>
            <a:lvl8pPr lvl="7" algn="r" rtl="0">
              <a:spcBef>
                <a:spcPts val="0"/>
              </a:spcBef>
              <a:spcAft>
                <a:spcPts val="0"/>
              </a:spcAft>
              <a:buClr>
                <a:schemeClr val="accent1"/>
              </a:buClr>
              <a:buSzPts val="1600"/>
              <a:buNone/>
              <a:defRPr sz="1600">
                <a:solidFill>
                  <a:schemeClr val="accent1"/>
                </a:solidFill>
              </a:defRPr>
            </a:lvl8pPr>
            <a:lvl9pPr lvl="8" algn="r" rtl="0">
              <a:spcBef>
                <a:spcPts val="0"/>
              </a:spcBef>
              <a:spcAft>
                <a:spcPts val="0"/>
              </a:spcAft>
              <a:buClr>
                <a:schemeClr val="accent1"/>
              </a:buClr>
              <a:buSzPts val="1600"/>
              <a:buNone/>
              <a:defRPr sz="1600">
                <a:solidFill>
                  <a:schemeClr val="accent1"/>
                </a:solidFill>
              </a:defRPr>
            </a:lvl9pPr>
          </a:lstStyle>
          <a:p>
            <a:endParaRPr/>
          </a:p>
        </p:txBody>
      </p:sp>
      <p:pic>
        <p:nvPicPr>
          <p:cNvPr id="155" name="Google Shape;155;p23"/>
          <p:cNvPicPr preferRelativeResize="0"/>
          <p:nvPr/>
        </p:nvPicPr>
        <p:blipFill rotWithShape="1">
          <a:blip r:embed="rId3">
            <a:alphaModFix/>
          </a:blip>
          <a:srcRect t="16777"/>
          <a:stretch/>
        </p:blipFill>
        <p:spPr>
          <a:xfrm flipH="1">
            <a:off x="6945648" y="-48928"/>
            <a:ext cx="1828801" cy="1702801"/>
          </a:xfrm>
          <a:prstGeom prst="rect">
            <a:avLst/>
          </a:prstGeom>
          <a:noFill/>
          <a:ln>
            <a:noFill/>
          </a:ln>
        </p:spPr>
      </p:pic>
      <p:pic>
        <p:nvPicPr>
          <p:cNvPr id="156" name="Google Shape;156;p23"/>
          <p:cNvPicPr preferRelativeResize="0"/>
          <p:nvPr/>
        </p:nvPicPr>
        <p:blipFill rotWithShape="1">
          <a:blip r:embed="rId4">
            <a:alphaModFix amt="85000"/>
          </a:blip>
          <a:srcRect r="78523"/>
          <a:stretch/>
        </p:blipFill>
        <p:spPr>
          <a:xfrm rot="-5400000">
            <a:off x="6570650" y="-861101"/>
            <a:ext cx="510599" cy="2234601"/>
          </a:xfrm>
          <a:prstGeom prst="rect">
            <a:avLst/>
          </a:prstGeom>
          <a:noFill/>
          <a:ln>
            <a:noFill/>
          </a:ln>
        </p:spPr>
      </p:pic>
      <p:sp>
        <p:nvSpPr>
          <p:cNvPr id="157" name="Google Shape;157;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8"/>
        <p:cNvGrpSpPr/>
        <p:nvPr/>
      </p:nvGrpSpPr>
      <p:grpSpPr>
        <a:xfrm>
          <a:off x="0" y="0"/>
          <a:ext cx="0" cy="0"/>
          <a:chOff x="0" y="0"/>
          <a:chExt cx="0" cy="0"/>
        </a:xfrm>
      </p:grpSpPr>
      <p:sp>
        <p:nvSpPr>
          <p:cNvPr id="159" name="Google Shape;159;p24"/>
          <p:cNvSpPr txBox="1">
            <a:spLocks noGrp="1"/>
          </p:cNvSpPr>
          <p:nvPr>
            <p:ph type="subTitle" idx="1"/>
          </p:nvPr>
        </p:nvSpPr>
        <p:spPr>
          <a:xfrm>
            <a:off x="6789174" y="3792525"/>
            <a:ext cx="1641600" cy="502800"/>
          </a:xfrm>
          <a:prstGeom prst="rect">
            <a:avLst/>
          </a:prstGeom>
          <a:noFill/>
        </p:spPr>
        <p:txBody>
          <a:bodyPr spcFirstLastPara="1" wrap="square" lIns="91425" tIns="91425" rIns="91425" bIns="91425" anchor="t" anchorCtr="0">
            <a:normAutofit/>
          </a:bodyPr>
          <a:lstStyle>
            <a:lvl1pPr lvl="0" algn="r" rtl="0">
              <a:spcBef>
                <a:spcPts val="0"/>
              </a:spcBef>
              <a:spcAft>
                <a:spcPts val="0"/>
              </a:spcAft>
              <a:buNone/>
              <a:defRPr sz="1800">
                <a:solidFill>
                  <a:schemeClr val="accent4"/>
                </a:solidFill>
                <a:latin typeface="Oswald"/>
                <a:ea typeface="Oswald"/>
                <a:cs typeface="Oswald"/>
                <a:sym typeface="Oswald"/>
              </a:defRPr>
            </a:lvl1pPr>
            <a:lvl2pPr lvl="1" algn="r" rtl="0">
              <a:spcBef>
                <a:spcPts val="1200"/>
              </a:spcBef>
              <a:spcAft>
                <a:spcPts val="0"/>
              </a:spcAft>
              <a:buNone/>
              <a:defRPr sz="1800">
                <a:solidFill>
                  <a:schemeClr val="accent4"/>
                </a:solidFill>
                <a:latin typeface="Oswald"/>
                <a:ea typeface="Oswald"/>
                <a:cs typeface="Oswald"/>
                <a:sym typeface="Oswald"/>
              </a:defRPr>
            </a:lvl2pPr>
            <a:lvl3pPr lvl="2" algn="r" rtl="0">
              <a:spcBef>
                <a:spcPts val="1200"/>
              </a:spcBef>
              <a:spcAft>
                <a:spcPts val="0"/>
              </a:spcAft>
              <a:buNone/>
              <a:defRPr sz="1800">
                <a:solidFill>
                  <a:schemeClr val="accent4"/>
                </a:solidFill>
                <a:latin typeface="Oswald"/>
                <a:ea typeface="Oswald"/>
                <a:cs typeface="Oswald"/>
                <a:sym typeface="Oswald"/>
              </a:defRPr>
            </a:lvl3pPr>
            <a:lvl4pPr lvl="3" algn="r" rtl="0">
              <a:spcBef>
                <a:spcPts val="1200"/>
              </a:spcBef>
              <a:spcAft>
                <a:spcPts val="0"/>
              </a:spcAft>
              <a:buNone/>
              <a:defRPr sz="1800">
                <a:solidFill>
                  <a:schemeClr val="accent4"/>
                </a:solidFill>
                <a:latin typeface="Oswald"/>
                <a:ea typeface="Oswald"/>
                <a:cs typeface="Oswald"/>
                <a:sym typeface="Oswald"/>
              </a:defRPr>
            </a:lvl4pPr>
            <a:lvl5pPr lvl="4" algn="r" rtl="0">
              <a:spcBef>
                <a:spcPts val="1200"/>
              </a:spcBef>
              <a:spcAft>
                <a:spcPts val="0"/>
              </a:spcAft>
              <a:buNone/>
              <a:defRPr sz="1800">
                <a:solidFill>
                  <a:schemeClr val="accent4"/>
                </a:solidFill>
                <a:latin typeface="Oswald"/>
                <a:ea typeface="Oswald"/>
                <a:cs typeface="Oswald"/>
                <a:sym typeface="Oswald"/>
              </a:defRPr>
            </a:lvl5pPr>
            <a:lvl6pPr lvl="5" algn="r" rtl="0">
              <a:spcBef>
                <a:spcPts val="1200"/>
              </a:spcBef>
              <a:spcAft>
                <a:spcPts val="0"/>
              </a:spcAft>
              <a:buNone/>
              <a:defRPr sz="1800">
                <a:solidFill>
                  <a:schemeClr val="accent4"/>
                </a:solidFill>
                <a:latin typeface="Oswald"/>
                <a:ea typeface="Oswald"/>
                <a:cs typeface="Oswald"/>
                <a:sym typeface="Oswald"/>
              </a:defRPr>
            </a:lvl6pPr>
            <a:lvl7pPr lvl="6" algn="r" rtl="0">
              <a:spcBef>
                <a:spcPts val="1200"/>
              </a:spcBef>
              <a:spcAft>
                <a:spcPts val="0"/>
              </a:spcAft>
              <a:buNone/>
              <a:defRPr sz="1800">
                <a:solidFill>
                  <a:schemeClr val="accent4"/>
                </a:solidFill>
                <a:latin typeface="Oswald"/>
                <a:ea typeface="Oswald"/>
                <a:cs typeface="Oswald"/>
                <a:sym typeface="Oswald"/>
              </a:defRPr>
            </a:lvl7pPr>
            <a:lvl8pPr lvl="7" algn="r" rtl="0">
              <a:spcBef>
                <a:spcPts val="1200"/>
              </a:spcBef>
              <a:spcAft>
                <a:spcPts val="0"/>
              </a:spcAft>
              <a:buNone/>
              <a:defRPr sz="1800">
                <a:solidFill>
                  <a:schemeClr val="accent4"/>
                </a:solidFill>
                <a:latin typeface="Oswald"/>
                <a:ea typeface="Oswald"/>
                <a:cs typeface="Oswald"/>
                <a:sym typeface="Oswald"/>
              </a:defRPr>
            </a:lvl8pPr>
            <a:lvl9pPr lvl="8" algn="r" rtl="0">
              <a:spcBef>
                <a:spcPts val="1200"/>
              </a:spcBef>
              <a:spcAft>
                <a:spcPts val="1200"/>
              </a:spcAft>
              <a:buNone/>
              <a:defRPr sz="1800">
                <a:solidFill>
                  <a:schemeClr val="accent4"/>
                </a:solidFill>
                <a:latin typeface="Oswald"/>
                <a:ea typeface="Oswald"/>
                <a:cs typeface="Oswald"/>
                <a:sym typeface="Oswald"/>
              </a:defRPr>
            </a:lvl9pPr>
          </a:lstStyle>
          <a:p>
            <a:endParaRPr/>
          </a:p>
        </p:txBody>
      </p:sp>
      <p:sp>
        <p:nvSpPr>
          <p:cNvPr id="160" name="Google Shape;160;p24"/>
          <p:cNvSpPr txBox="1">
            <a:spLocks noGrp="1"/>
          </p:cNvSpPr>
          <p:nvPr>
            <p:ph type="subTitle" idx="2"/>
          </p:nvPr>
        </p:nvSpPr>
        <p:spPr>
          <a:xfrm>
            <a:off x="5443250" y="2859842"/>
            <a:ext cx="2987400" cy="877800"/>
          </a:xfrm>
          <a:prstGeom prst="rect">
            <a:avLst/>
          </a:prstGeom>
          <a:noFill/>
        </p:spPr>
        <p:txBody>
          <a:bodyPr spcFirstLastPara="1" wrap="square" lIns="91425" tIns="91425" rIns="91425" bIns="91425" anchor="t" anchorCtr="0">
            <a:normAutofit/>
          </a:bodyPr>
          <a:lstStyle>
            <a:lvl1pPr lvl="0" algn="just" rtl="0">
              <a:spcBef>
                <a:spcPts val="0"/>
              </a:spcBef>
              <a:spcAft>
                <a:spcPts val="0"/>
              </a:spcAft>
              <a:buNone/>
              <a:defRPr/>
            </a:lvl1pPr>
            <a:lvl2pPr lvl="1" algn="just" rtl="0">
              <a:spcBef>
                <a:spcPts val="1200"/>
              </a:spcBef>
              <a:spcAft>
                <a:spcPts val="0"/>
              </a:spcAft>
              <a:buNone/>
              <a:defRPr/>
            </a:lvl2pPr>
            <a:lvl3pPr lvl="2" algn="just" rtl="0">
              <a:spcBef>
                <a:spcPts val="1200"/>
              </a:spcBef>
              <a:spcAft>
                <a:spcPts val="0"/>
              </a:spcAft>
              <a:buNone/>
              <a:defRPr/>
            </a:lvl3pPr>
            <a:lvl4pPr lvl="3" algn="just" rtl="0">
              <a:spcBef>
                <a:spcPts val="1200"/>
              </a:spcBef>
              <a:spcAft>
                <a:spcPts val="0"/>
              </a:spcAft>
              <a:buNone/>
              <a:defRPr/>
            </a:lvl4pPr>
            <a:lvl5pPr lvl="4" algn="just" rtl="0">
              <a:spcBef>
                <a:spcPts val="1200"/>
              </a:spcBef>
              <a:spcAft>
                <a:spcPts val="0"/>
              </a:spcAft>
              <a:buNone/>
              <a:defRPr/>
            </a:lvl5pPr>
            <a:lvl6pPr lvl="5" algn="just" rtl="0">
              <a:spcBef>
                <a:spcPts val="1200"/>
              </a:spcBef>
              <a:spcAft>
                <a:spcPts val="0"/>
              </a:spcAft>
              <a:buNone/>
              <a:defRPr/>
            </a:lvl6pPr>
            <a:lvl7pPr lvl="6" algn="just" rtl="0">
              <a:spcBef>
                <a:spcPts val="1200"/>
              </a:spcBef>
              <a:spcAft>
                <a:spcPts val="0"/>
              </a:spcAft>
              <a:buNone/>
              <a:defRPr/>
            </a:lvl7pPr>
            <a:lvl8pPr lvl="7" algn="just" rtl="0">
              <a:spcBef>
                <a:spcPts val="1200"/>
              </a:spcBef>
              <a:spcAft>
                <a:spcPts val="0"/>
              </a:spcAft>
              <a:buNone/>
              <a:defRPr/>
            </a:lvl8pPr>
            <a:lvl9pPr lvl="8" algn="just" rtl="0">
              <a:spcBef>
                <a:spcPts val="1200"/>
              </a:spcBef>
              <a:spcAft>
                <a:spcPts val="1200"/>
              </a:spcAft>
              <a:buNone/>
              <a:defRPr/>
            </a:lvl9pPr>
          </a:lstStyle>
          <a:p>
            <a:endParaRPr/>
          </a:p>
        </p:txBody>
      </p:sp>
      <p:sp>
        <p:nvSpPr>
          <p:cNvPr id="161" name="Google Shape;161;p24"/>
          <p:cNvSpPr txBox="1">
            <a:spLocks noGrp="1"/>
          </p:cNvSpPr>
          <p:nvPr>
            <p:ph type="subTitle" idx="3"/>
          </p:nvPr>
        </p:nvSpPr>
        <p:spPr>
          <a:xfrm>
            <a:off x="6789125" y="1776850"/>
            <a:ext cx="1641600" cy="502800"/>
          </a:xfrm>
          <a:prstGeom prst="rect">
            <a:avLst/>
          </a:prstGeom>
          <a:noFill/>
        </p:spPr>
        <p:txBody>
          <a:bodyPr spcFirstLastPara="1" wrap="square" lIns="91425" tIns="91425" rIns="91425" bIns="91425" anchor="t" anchorCtr="0">
            <a:normAutofit/>
          </a:bodyPr>
          <a:lstStyle>
            <a:lvl1pPr lvl="0" algn="r" rtl="0">
              <a:spcBef>
                <a:spcPts val="0"/>
              </a:spcBef>
              <a:spcAft>
                <a:spcPts val="0"/>
              </a:spcAft>
              <a:buNone/>
              <a:defRPr sz="1800">
                <a:solidFill>
                  <a:schemeClr val="accent4"/>
                </a:solidFill>
                <a:latin typeface="Oswald"/>
                <a:ea typeface="Oswald"/>
                <a:cs typeface="Oswald"/>
                <a:sym typeface="Oswald"/>
              </a:defRPr>
            </a:lvl1pPr>
            <a:lvl2pPr lvl="1" algn="r" rtl="0">
              <a:spcBef>
                <a:spcPts val="1200"/>
              </a:spcBef>
              <a:spcAft>
                <a:spcPts val="0"/>
              </a:spcAft>
              <a:buNone/>
              <a:defRPr sz="1800">
                <a:solidFill>
                  <a:schemeClr val="accent4"/>
                </a:solidFill>
                <a:latin typeface="Oswald"/>
                <a:ea typeface="Oswald"/>
                <a:cs typeface="Oswald"/>
                <a:sym typeface="Oswald"/>
              </a:defRPr>
            </a:lvl2pPr>
            <a:lvl3pPr lvl="2" algn="r" rtl="0">
              <a:spcBef>
                <a:spcPts val="1200"/>
              </a:spcBef>
              <a:spcAft>
                <a:spcPts val="0"/>
              </a:spcAft>
              <a:buNone/>
              <a:defRPr sz="1800">
                <a:solidFill>
                  <a:schemeClr val="accent4"/>
                </a:solidFill>
                <a:latin typeface="Oswald"/>
                <a:ea typeface="Oswald"/>
                <a:cs typeface="Oswald"/>
                <a:sym typeface="Oswald"/>
              </a:defRPr>
            </a:lvl3pPr>
            <a:lvl4pPr lvl="3" algn="r" rtl="0">
              <a:spcBef>
                <a:spcPts val="1200"/>
              </a:spcBef>
              <a:spcAft>
                <a:spcPts val="0"/>
              </a:spcAft>
              <a:buNone/>
              <a:defRPr sz="1800">
                <a:solidFill>
                  <a:schemeClr val="accent4"/>
                </a:solidFill>
                <a:latin typeface="Oswald"/>
                <a:ea typeface="Oswald"/>
                <a:cs typeface="Oswald"/>
                <a:sym typeface="Oswald"/>
              </a:defRPr>
            </a:lvl4pPr>
            <a:lvl5pPr lvl="4" algn="r" rtl="0">
              <a:spcBef>
                <a:spcPts val="1200"/>
              </a:spcBef>
              <a:spcAft>
                <a:spcPts val="0"/>
              </a:spcAft>
              <a:buNone/>
              <a:defRPr sz="1800">
                <a:solidFill>
                  <a:schemeClr val="accent4"/>
                </a:solidFill>
                <a:latin typeface="Oswald"/>
                <a:ea typeface="Oswald"/>
                <a:cs typeface="Oswald"/>
                <a:sym typeface="Oswald"/>
              </a:defRPr>
            </a:lvl5pPr>
            <a:lvl6pPr lvl="5" algn="r" rtl="0">
              <a:spcBef>
                <a:spcPts val="1200"/>
              </a:spcBef>
              <a:spcAft>
                <a:spcPts val="0"/>
              </a:spcAft>
              <a:buNone/>
              <a:defRPr sz="1800">
                <a:solidFill>
                  <a:schemeClr val="accent4"/>
                </a:solidFill>
                <a:latin typeface="Oswald"/>
                <a:ea typeface="Oswald"/>
                <a:cs typeface="Oswald"/>
                <a:sym typeface="Oswald"/>
              </a:defRPr>
            </a:lvl6pPr>
            <a:lvl7pPr lvl="6" algn="r" rtl="0">
              <a:spcBef>
                <a:spcPts val="1200"/>
              </a:spcBef>
              <a:spcAft>
                <a:spcPts val="0"/>
              </a:spcAft>
              <a:buNone/>
              <a:defRPr sz="1800">
                <a:solidFill>
                  <a:schemeClr val="accent4"/>
                </a:solidFill>
                <a:latin typeface="Oswald"/>
                <a:ea typeface="Oswald"/>
                <a:cs typeface="Oswald"/>
                <a:sym typeface="Oswald"/>
              </a:defRPr>
            </a:lvl7pPr>
            <a:lvl8pPr lvl="7" algn="r" rtl="0">
              <a:spcBef>
                <a:spcPts val="1200"/>
              </a:spcBef>
              <a:spcAft>
                <a:spcPts val="0"/>
              </a:spcAft>
              <a:buNone/>
              <a:defRPr sz="1800">
                <a:solidFill>
                  <a:schemeClr val="accent4"/>
                </a:solidFill>
                <a:latin typeface="Oswald"/>
                <a:ea typeface="Oswald"/>
                <a:cs typeface="Oswald"/>
                <a:sym typeface="Oswald"/>
              </a:defRPr>
            </a:lvl8pPr>
            <a:lvl9pPr lvl="8" algn="r" rtl="0">
              <a:spcBef>
                <a:spcPts val="1200"/>
              </a:spcBef>
              <a:spcAft>
                <a:spcPts val="1200"/>
              </a:spcAft>
              <a:buNone/>
              <a:defRPr sz="1800">
                <a:solidFill>
                  <a:schemeClr val="accent4"/>
                </a:solidFill>
                <a:latin typeface="Oswald"/>
                <a:ea typeface="Oswald"/>
                <a:cs typeface="Oswald"/>
                <a:sym typeface="Oswald"/>
              </a:defRPr>
            </a:lvl9pPr>
          </a:lstStyle>
          <a:p>
            <a:endParaRPr/>
          </a:p>
        </p:txBody>
      </p:sp>
      <p:sp>
        <p:nvSpPr>
          <p:cNvPr id="162" name="Google Shape;162;p24"/>
          <p:cNvSpPr txBox="1">
            <a:spLocks noGrp="1"/>
          </p:cNvSpPr>
          <p:nvPr>
            <p:ph type="title"/>
          </p:nvPr>
        </p:nvSpPr>
        <p:spPr>
          <a:xfrm>
            <a:off x="713225" y="2569475"/>
            <a:ext cx="3145500" cy="20298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2800"/>
              <a:buNone/>
              <a:defRPr sz="4200">
                <a:solidFill>
                  <a:schemeClr val="lt1"/>
                </a:solidFill>
              </a:defRPr>
            </a:lvl1pPr>
            <a:lvl2pPr lvl="1"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a:endParaRPr/>
          </a:p>
        </p:txBody>
      </p:sp>
      <p:sp>
        <p:nvSpPr>
          <p:cNvPr id="163" name="Google Shape;163;p24"/>
          <p:cNvSpPr txBox="1">
            <a:spLocks noGrp="1"/>
          </p:cNvSpPr>
          <p:nvPr>
            <p:ph type="subTitle" idx="4"/>
          </p:nvPr>
        </p:nvSpPr>
        <p:spPr>
          <a:xfrm>
            <a:off x="5443250" y="848166"/>
            <a:ext cx="2987400" cy="877800"/>
          </a:xfrm>
          <a:prstGeom prst="rect">
            <a:avLst/>
          </a:prstGeom>
          <a:noFill/>
        </p:spPr>
        <p:txBody>
          <a:bodyPr spcFirstLastPara="1" wrap="square" lIns="91425" tIns="91425" rIns="91425" bIns="91425" anchor="t" anchorCtr="0">
            <a:normAutofit/>
          </a:bodyPr>
          <a:lstStyle>
            <a:lvl1pPr lvl="0" algn="just" rtl="0">
              <a:spcBef>
                <a:spcPts val="0"/>
              </a:spcBef>
              <a:spcAft>
                <a:spcPts val="0"/>
              </a:spcAft>
              <a:buNone/>
              <a:defRPr/>
            </a:lvl1pPr>
            <a:lvl2pPr lvl="1" algn="just" rtl="0">
              <a:spcBef>
                <a:spcPts val="1200"/>
              </a:spcBef>
              <a:spcAft>
                <a:spcPts val="0"/>
              </a:spcAft>
              <a:buNone/>
              <a:defRPr/>
            </a:lvl2pPr>
            <a:lvl3pPr lvl="2" algn="just" rtl="0">
              <a:spcBef>
                <a:spcPts val="1200"/>
              </a:spcBef>
              <a:spcAft>
                <a:spcPts val="0"/>
              </a:spcAft>
              <a:buNone/>
              <a:defRPr/>
            </a:lvl3pPr>
            <a:lvl4pPr lvl="3" algn="just" rtl="0">
              <a:spcBef>
                <a:spcPts val="1200"/>
              </a:spcBef>
              <a:spcAft>
                <a:spcPts val="0"/>
              </a:spcAft>
              <a:buNone/>
              <a:defRPr/>
            </a:lvl4pPr>
            <a:lvl5pPr lvl="4" algn="just" rtl="0">
              <a:spcBef>
                <a:spcPts val="1200"/>
              </a:spcBef>
              <a:spcAft>
                <a:spcPts val="0"/>
              </a:spcAft>
              <a:buNone/>
              <a:defRPr/>
            </a:lvl5pPr>
            <a:lvl6pPr lvl="5" algn="just" rtl="0">
              <a:spcBef>
                <a:spcPts val="1200"/>
              </a:spcBef>
              <a:spcAft>
                <a:spcPts val="0"/>
              </a:spcAft>
              <a:buNone/>
              <a:defRPr/>
            </a:lvl6pPr>
            <a:lvl7pPr lvl="6" algn="just" rtl="0">
              <a:spcBef>
                <a:spcPts val="1200"/>
              </a:spcBef>
              <a:spcAft>
                <a:spcPts val="0"/>
              </a:spcAft>
              <a:buNone/>
              <a:defRPr/>
            </a:lvl7pPr>
            <a:lvl8pPr lvl="7" algn="just" rtl="0">
              <a:spcBef>
                <a:spcPts val="1200"/>
              </a:spcBef>
              <a:spcAft>
                <a:spcPts val="0"/>
              </a:spcAft>
              <a:buNone/>
              <a:defRPr/>
            </a:lvl8pPr>
            <a:lvl9pPr lvl="8" algn="just" rtl="0">
              <a:spcBef>
                <a:spcPts val="1200"/>
              </a:spcBef>
              <a:spcAft>
                <a:spcPts val="1200"/>
              </a:spcAft>
              <a:buNone/>
              <a:defRPr/>
            </a:lvl9pPr>
          </a:lstStyle>
          <a:p>
            <a:endParaRPr/>
          </a:p>
        </p:txBody>
      </p:sp>
      <p:pic>
        <p:nvPicPr>
          <p:cNvPr id="164" name="Google Shape;164;p24"/>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
        <p:nvSpPr>
          <p:cNvPr id="165" name="Google Shape;165;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66"/>
        <p:cNvGrpSpPr/>
        <p:nvPr/>
      </p:nvGrpSpPr>
      <p:grpSpPr>
        <a:xfrm>
          <a:off x="0" y="0"/>
          <a:ext cx="0" cy="0"/>
          <a:chOff x="0" y="0"/>
          <a:chExt cx="0" cy="0"/>
        </a:xfrm>
      </p:grpSpPr>
      <p:pic>
        <p:nvPicPr>
          <p:cNvPr id="167" name="Google Shape;167;p25"/>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pic>
        <p:nvPicPr>
          <p:cNvPr id="168" name="Google Shape;168;p25"/>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169" name="Google Shape;169;p25"/>
          <p:cNvPicPr preferRelativeResize="0"/>
          <p:nvPr/>
        </p:nvPicPr>
        <p:blipFill rotWithShape="1">
          <a:blip r:embed="rId4">
            <a:alphaModFix/>
          </a:blip>
          <a:srcRect l="219" r="209"/>
          <a:stretch/>
        </p:blipFill>
        <p:spPr>
          <a:xfrm rot="10800000">
            <a:off x="8129025" y="4297675"/>
            <a:ext cx="603504" cy="603504"/>
          </a:xfrm>
          <a:prstGeom prst="rect">
            <a:avLst/>
          </a:prstGeom>
          <a:noFill/>
          <a:ln>
            <a:noFill/>
          </a:ln>
        </p:spPr>
      </p:pic>
      <p:sp>
        <p:nvSpPr>
          <p:cNvPr id="170" name="Google Shape;170;p25"/>
          <p:cNvSpPr txBox="1">
            <a:spLocks noGrp="1"/>
          </p:cNvSpPr>
          <p:nvPr>
            <p:ph type="title"/>
          </p:nvPr>
        </p:nvSpPr>
        <p:spPr>
          <a:xfrm>
            <a:off x="713225" y="1502387"/>
            <a:ext cx="2450700" cy="567000"/>
          </a:xfrm>
          <a:prstGeom prst="rect">
            <a:avLst/>
          </a:prstGeom>
        </p:spPr>
        <p:txBody>
          <a:bodyPr spcFirstLastPara="1" wrap="square" lIns="91425" tIns="91425" rIns="91425" bIns="91425" anchor="t" anchorCtr="0">
            <a:norm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171" name="Google Shape;171;p25"/>
          <p:cNvSpPr txBox="1">
            <a:spLocks noGrp="1"/>
          </p:cNvSpPr>
          <p:nvPr>
            <p:ph type="subTitle" idx="1"/>
          </p:nvPr>
        </p:nvSpPr>
        <p:spPr>
          <a:xfrm>
            <a:off x="713232" y="2208613"/>
            <a:ext cx="2066400" cy="822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73"/>
        <p:cNvGrpSpPr/>
        <p:nvPr/>
      </p:nvGrpSpPr>
      <p:grpSpPr>
        <a:xfrm>
          <a:off x="0" y="0"/>
          <a:ext cx="0" cy="0"/>
          <a:chOff x="0" y="0"/>
          <a:chExt cx="0" cy="0"/>
        </a:xfrm>
      </p:grpSpPr>
      <p:pic>
        <p:nvPicPr>
          <p:cNvPr id="174" name="Google Shape;174;p26"/>
          <p:cNvPicPr preferRelativeResize="0"/>
          <p:nvPr/>
        </p:nvPicPr>
        <p:blipFill rotWithShape="1">
          <a:blip r:embed="rId2">
            <a:alphaModFix/>
          </a:blip>
          <a:srcRect l="19" r="19"/>
          <a:stretch/>
        </p:blipFill>
        <p:spPr>
          <a:xfrm>
            <a:off x="101069" y="4414100"/>
            <a:ext cx="566927" cy="564704"/>
          </a:xfrm>
          <a:prstGeom prst="rect">
            <a:avLst/>
          </a:prstGeom>
          <a:noFill/>
          <a:ln>
            <a:noFill/>
          </a:ln>
        </p:spPr>
      </p:pic>
      <p:sp>
        <p:nvSpPr>
          <p:cNvPr id="175" name="Google Shape;175;p26"/>
          <p:cNvSpPr txBox="1">
            <a:spLocks noGrp="1"/>
          </p:cNvSpPr>
          <p:nvPr>
            <p:ph type="title"/>
          </p:nvPr>
        </p:nvSpPr>
        <p:spPr>
          <a:xfrm>
            <a:off x="713225" y="521225"/>
            <a:ext cx="3621000" cy="1239300"/>
          </a:xfrm>
          <a:prstGeom prst="rect">
            <a:avLst/>
          </a:prstGeom>
        </p:spPr>
        <p:txBody>
          <a:bodyPr spcFirstLastPara="1" wrap="square" lIns="91425" tIns="91425" rIns="91425" bIns="91425" anchor="t" anchorCtr="0">
            <a:normAutofit/>
          </a:bodyPr>
          <a:lstStyle>
            <a:lvl1pPr lvl="0" rtl="0">
              <a:spcBef>
                <a:spcPts val="0"/>
              </a:spcBef>
              <a:spcAft>
                <a:spcPts val="0"/>
              </a:spcAft>
              <a:buSzPts val="6400"/>
              <a:buNone/>
              <a:defRPr sz="6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176" name="Google Shape;176;p26"/>
          <p:cNvSpPr txBox="1">
            <a:spLocks noGrp="1"/>
          </p:cNvSpPr>
          <p:nvPr>
            <p:ph type="subTitle" idx="1"/>
          </p:nvPr>
        </p:nvSpPr>
        <p:spPr>
          <a:xfrm>
            <a:off x="703250" y="1531800"/>
            <a:ext cx="3619500" cy="1239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26"/>
          <p:cNvSpPr txBox="1"/>
          <p:nvPr/>
        </p:nvSpPr>
        <p:spPr>
          <a:xfrm>
            <a:off x="703250" y="3399700"/>
            <a:ext cx="2699700" cy="88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2"/>
                </a:solidFill>
                <a:latin typeface="Open Sans"/>
                <a:ea typeface="Open Sans"/>
                <a:cs typeface="Open Sans"/>
                <a:sym typeface="Open Sans"/>
              </a:rPr>
              <a:t>CREDITS: This presentation template was created by </a:t>
            </a:r>
            <a:r>
              <a:rPr lang="en" sz="12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200">
                <a:solidFill>
                  <a:schemeClr val="dk2"/>
                </a:solidFill>
                <a:latin typeface="Open Sans"/>
                <a:ea typeface="Open Sans"/>
                <a:cs typeface="Open Sans"/>
                <a:sym typeface="Open Sans"/>
              </a:rPr>
              <a:t>, including icons by </a:t>
            </a:r>
            <a:r>
              <a:rPr lang="en" sz="12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200">
                <a:solidFill>
                  <a:schemeClr val="dk2"/>
                </a:solidFill>
                <a:latin typeface="Open Sans"/>
                <a:ea typeface="Open Sans"/>
                <a:cs typeface="Open Sans"/>
                <a:sym typeface="Open Sans"/>
              </a:rPr>
              <a:t>, and infographics &amp; images by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200" b="1">
              <a:solidFill>
                <a:schemeClr val="dk2"/>
              </a:solidFill>
              <a:latin typeface="Open Sans"/>
              <a:ea typeface="Open Sans"/>
              <a:cs typeface="Open Sans"/>
              <a:sym typeface="Open Sans"/>
            </a:endParaRPr>
          </a:p>
          <a:p>
            <a:pPr marL="0" lvl="0" indent="0" algn="l" rtl="0">
              <a:spcBef>
                <a:spcPts val="0"/>
              </a:spcBef>
              <a:spcAft>
                <a:spcPts val="0"/>
              </a:spcAft>
              <a:buNone/>
            </a:pPr>
            <a:endParaRPr>
              <a:solidFill>
                <a:schemeClr val="dk2"/>
              </a:solidFill>
              <a:latin typeface="Open Sans"/>
              <a:ea typeface="Open Sans"/>
              <a:cs typeface="Open Sans"/>
              <a:sym typeface="Open Sans"/>
            </a:endParaRPr>
          </a:p>
          <a:p>
            <a:pPr marL="0" lvl="0" indent="0" algn="l" rtl="0">
              <a:spcBef>
                <a:spcPts val="300"/>
              </a:spcBef>
              <a:spcAft>
                <a:spcPts val="0"/>
              </a:spcAft>
              <a:buNone/>
            </a:pPr>
            <a:endParaRPr sz="1000">
              <a:solidFill>
                <a:schemeClr val="dk2"/>
              </a:solidFill>
              <a:latin typeface="Krub"/>
              <a:ea typeface="Krub"/>
              <a:cs typeface="Krub"/>
              <a:sym typeface="Krub"/>
            </a:endParaRPr>
          </a:p>
        </p:txBody>
      </p:sp>
      <p:sp>
        <p:nvSpPr>
          <p:cNvPr id="178" name="Google Shape;178;p26"/>
          <p:cNvSpPr txBox="1">
            <a:spLocks noGrp="1"/>
          </p:cNvSpPr>
          <p:nvPr>
            <p:ph type="subTitle" idx="2"/>
          </p:nvPr>
        </p:nvSpPr>
        <p:spPr>
          <a:xfrm>
            <a:off x="703250" y="4339494"/>
            <a:ext cx="3058200" cy="2556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None/>
              <a:defRPr sz="12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9" name="Google Shape;17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solidFill>
          <a:schemeClr val="dk1"/>
        </a:solidFill>
        <a:effectLst/>
      </p:bgPr>
    </p:bg>
    <p:spTree>
      <p:nvGrpSpPr>
        <p:cNvPr id="1" name="Shape 180"/>
        <p:cNvGrpSpPr/>
        <p:nvPr/>
      </p:nvGrpSpPr>
      <p:grpSpPr>
        <a:xfrm>
          <a:off x="0" y="0"/>
          <a:ext cx="0" cy="0"/>
          <a:chOff x="0" y="0"/>
          <a:chExt cx="0" cy="0"/>
        </a:xfrm>
      </p:grpSpPr>
      <p:grpSp>
        <p:nvGrpSpPr>
          <p:cNvPr id="181" name="Google Shape;181;p27"/>
          <p:cNvGrpSpPr/>
          <p:nvPr/>
        </p:nvGrpSpPr>
        <p:grpSpPr>
          <a:xfrm>
            <a:off x="6315075" y="708675"/>
            <a:ext cx="2889425" cy="4482050"/>
            <a:chOff x="6315075" y="708675"/>
            <a:chExt cx="2889425" cy="4482050"/>
          </a:xfrm>
        </p:grpSpPr>
        <p:pic>
          <p:nvPicPr>
            <p:cNvPr id="182" name="Google Shape;182;p27"/>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183" name="Google Shape;183;p27"/>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184" name="Google Shape;184;p27"/>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185" name="Google Shape;185;p27"/>
          <p:cNvSpPr txBox="1">
            <a:spLocks noGrp="1"/>
          </p:cNvSpPr>
          <p:nvPr>
            <p:ph type="title"/>
          </p:nvPr>
        </p:nvSpPr>
        <p:spPr>
          <a:xfrm>
            <a:off x="5688476" y="1877495"/>
            <a:ext cx="2742300" cy="7956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pic>
        <p:nvPicPr>
          <p:cNvPr id="186" name="Google Shape;186;p27"/>
          <p:cNvPicPr preferRelativeResize="0"/>
          <p:nvPr/>
        </p:nvPicPr>
        <p:blipFill rotWithShape="1">
          <a:blip r:embed="rId5">
            <a:alphaModFix amt="57000"/>
          </a:blip>
          <a:srcRect l="26778" t="66358" r="38000" b="4794"/>
          <a:stretch/>
        </p:blipFill>
        <p:spPr>
          <a:xfrm flipH="1">
            <a:off x="6999050" y="1479400"/>
            <a:ext cx="804075" cy="737600"/>
          </a:xfrm>
          <a:prstGeom prst="rect">
            <a:avLst/>
          </a:prstGeom>
          <a:noFill/>
          <a:ln>
            <a:noFill/>
          </a:ln>
        </p:spPr>
      </p:pic>
      <p:sp>
        <p:nvSpPr>
          <p:cNvPr id="187" name="Google Shape;187;p27"/>
          <p:cNvSpPr txBox="1">
            <a:spLocks noGrp="1"/>
          </p:cNvSpPr>
          <p:nvPr>
            <p:ph type="subTitle" idx="1"/>
          </p:nvPr>
        </p:nvSpPr>
        <p:spPr>
          <a:xfrm>
            <a:off x="5209032" y="2907792"/>
            <a:ext cx="3218700" cy="1691700"/>
          </a:xfrm>
          <a:prstGeom prst="rect">
            <a:avLst/>
          </a:prstGeom>
        </p:spPr>
        <p:txBody>
          <a:bodyPr spcFirstLastPara="1" wrap="square" lIns="91425" tIns="91425" rIns="91425" bIns="91425" anchor="b" anchorCtr="0">
            <a:normAutofit/>
          </a:bodyPr>
          <a:lstStyle>
            <a:lvl1pPr lvl="0" algn="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dk1"/>
        </a:solidFill>
        <a:effectLst/>
      </p:bgPr>
    </p:bg>
    <p:spTree>
      <p:nvGrpSpPr>
        <p:cNvPr id="1" name="Shape 189"/>
        <p:cNvGrpSpPr/>
        <p:nvPr/>
      </p:nvGrpSpPr>
      <p:grpSpPr>
        <a:xfrm>
          <a:off x="0" y="0"/>
          <a:ext cx="0" cy="0"/>
          <a:chOff x="0" y="0"/>
          <a:chExt cx="0" cy="0"/>
        </a:xfrm>
      </p:grpSpPr>
      <p:grpSp>
        <p:nvGrpSpPr>
          <p:cNvPr id="190" name="Google Shape;190;p28"/>
          <p:cNvGrpSpPr/>
          <p:nvPr/>
        </p:nvGrpSpPr>
        <p:grpSpPr>
          <a:xfrm flipH="1">
            <a:off x="0" y="661450"/>
            <a:ext cx="2889425" cy="4482050"/>
            <a:chOff x="6315075" y="708675"/>
            <a:chExt cx="2889425" cy="4482050"/>
          </a:xfrm>
        </p:grpSpPr>
        <p:pic>
          <p:nvPicPr>
            <p:cNvPr id="191" name="Google Shape;191;p28"/>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192" name="Google Shape;192;p28"/>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193" name="Google Shape;193;p28"/>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194" name="Google Shape;194;p28"/>
          <p:cNvSpPr txBox="1">
            <a:spLocks noGrp="1"/>
          </p:cNvSpPr>
          <p:nvPr>
            <p:ph type="title"/>
          </p:nvPr>
        </p:nvSpPr>
        <p:spPr>
          <a:xfrm>
            <a:off x="640080" y="1673352"/>
            <a:ext cx="3858900" cy="10059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95" name="Google Shape;195;p28"/>
          <p:cNvSpPr txBox="1">
            <a:spLocks noGrp="1"/>
          </p:cNvSpPr>
          <p:nvPr>
            <p:ph type="title" idx="2" hasCustomPrompt="1"/>
          </p:nvPr>
        </p:nvSpPr>
        <p:spPr>
          <a:xfrm>
            <a:off x="640080" y="866900"/>
            <a:ext cx="2370000" cy="11562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accent5"/>
              </a:buClr>
              <a:buSzPts val="6000"/>
              <a:buNone/>
              <a:defRPr sz="6000">
                <a:solidFill>
                  <a:schemeClr val="accent5"/>
                </a:solidFill>
              </a:defRPr>
            </a:lvl2pPr>
            <a:lvl3pPr lvl="2" algn="ctr" rtl="0">
              <a:spcBef>
                <a:spcPts val="0"/>
              </a:spcBef>
              <a:spcAft>
                <a:spcPts val="0"/>
              </a:spcAft>
              <a:buClr>
                <a:schemeClr val="accent5"/>
              </a:buClr>
              <a:buSzPts val="6000"/>
              <a:buNone/>
              <a:defRPr sz="6000">
                <a:solidFill>
                  <a:schemeClr val="accent5"/>
                </a:solidFill>
              </a:defRPr>
            </a:lvl3pPr>
            <a:lvl4pPr lvl="3" algn="ctr" rtl="0">
              <a:spcBef>
                <a:spcPts val="0"/>
              </a:spcBef>
              <a:spcAft>
                <a:spcPts val="0"/>
              </a:spcAft>
              <a:buClr>
                <a:schemeClr val="accent5"/>
              </a:buClr>
              <a:buSzPts val="6000"/>
              <a:buNone/>
              <a:defRPr sz="6000">
                <a:solidFill>
                  <a:schemeClr val="accent5"/>
                </a:solidFill>
              </a:defRPr>
            </a:lvl4pPr>
            <a:lvl5pPr lvl="4" algn="ctr" rtl="0">
              <a:spcBef>
                <a:spcPts val="0"/>
              </a:spcBef>
              <a:spcAft>
                <a:spcPts val="0"/>
              </a:spcAft>
              <a:buClr>
                <a:schemeClr val="accent5"/>
              </a:buClr>
              <a:buSzPts val="6000"/>
              <a:buNone/>
              <a:defRPr sz="6000">
                <a:solidFill>
                  <a:schemeClr val="accent5"/>
                </a:solidFill>
              </a:defRPr>
            </a:lvl5pPr>
            <a:lvl6pPr lvl="5" algn="ctr" rtl="0">
              <a:spcBef>
                <a:spcPts val="0"/>
              </a:spcBef>
              <a:spcAft>
                <a:spcPts val="0"/>
              </a:spcAft>
              <a:buClr>
                <a:schemeClr val="accent5"/>
              </a:buClr>
              <a:buSzPts val="6000"/>
              <a:buNone/>
              <a:defRPr sz="6000">
                <a:solidFill>
                  <a:schemeClr val="accent5"/>
                </a:solidFill>
              </a:defRPr>
            </a:lvl6pPr>
            <a:lvl7pPr lvl="6" algn="ctr" rtl="0">
              <a:spcBef>
                <a:spcPts val="0"/>
              </a:spcBef>
              <a:spcAft>
                <a:spcPts val="0"/>
              </a:spcAft>
              <a:buClr>
                <a:schemeClr val="accent5"/>
              </a:buClr>
              <a:buSzPts val="6000"/>
              <a:buNone/>
              <a:defRPr sz="6000">
                <a:solidFill>
                  <a:schemeClr val="accent5"/>
                </a:solidFill>
              </a:defRPr>
            </a:lvl7pPr>
            <a:lvl8pPr lvl="7" algn="ctr" rtl="0">
              <a:spcBef>
                <a:spcPts val="0"/>
              </a:spcBef>
              <a:spcAft>
                <a:spcPts val="0"/>
              </a:spcAft>
              <a:buClr>
                <a:schemeClr val="accent5"/>
              </a:buClr>
              <a:buSzPts val="6000"/>
              <a:buNone/>
              <a:defRPr sz="6000">
                <a:solidFill>
                  <a:schemeClr val="accent5"/>
                </a:solidFill>
              </a:defRPr>
            </a:lvl8pPr>
            <a:lvl9pPr lvl="8" algn="ctr" rtl="0">
              <a:spcBef>
                <a:spcPts val="0"/>
              </a:spcBef>
              <a:spcAft>
                <a:spcPts val="0"/>
              </a:spcAft>
              <a:buClr>
                <a:schemeClr val="accent5"/>
              </a:buClr>
              <a:buSzPts val="6000"/>
              <a:buNone/>
              <a:defRPr sz="6000">
                <a:solidFill>
                  <a:schemeClr val="accent5"/>
                </a:solidFill>
              </a:defRPr>
            </a:lvl9pPr>
          </a:lstStyle>
          <a:p>
            <a:r>
              <a:t>xx%</a:t>
            </a:r>
          </a:p>
        </p:txBody>
      </p:sp>
      <p:sp>
        <p:nvSpPr>
          <p:cNvPr id="196" name="Google Shape;196;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trhee columns 1">
  <p:cSld name="CUSTOM_8">
    <p:spTree>
      <p:nvGrpSpPr>
        <p:cNvPr id="1" name="Shape 197"/>
        <p:cNvGrpSpPr/>
        <p:nvPr/>
      </p:nvGrpSpPr>
      <p:grpSpPr>
        <a:xfrm>
          <a:off x="0" y="0"/>
          <a:ext cx="0" cy="0"/>
          <a:chOff x="0" y="0"/>
          <a:chExt cx="0" cy="0"/>
        </a:xfrm>
      </p:grpSpPr>
      <p:pic>
        <p:nvPicPr>
          <p:cNvPr id="198" name="Google Shape;198;p29"/>
          <p:cNvPicPr preferRelativeResize="0"/>
          <p:nvPr/>
        </p:nvPicPr>
        <p:blipFill rotWithShape="1">
          <a:blip r:embed="rId2">
            <a:alphaModFix/>
          </a:blip>
          <a:srcRect l="219" r="209"/>
          <a:stretch/>
        </p:blipFill>
        <p:spPr>
          <a:xfrm rot="10800000">
            <a:off x="8225021" y="4351019"/>
            <a:ext cx="731520" cy="731520"/>
          </a:xfrm>
          <a:prstGeom prst="rect">
            <a:avLst/>
          </a:prstGeom>
          <a:noFill/>
          <a:ln>
            <a:noFill/>
          </a:ln>
        </p:spPr>
      </p:pic>
      <p:sp>
        <p:nvSpPr>
          <p:cNvPr id="199" name="Google Shape;199;p29"/>
          <p:cNvSpPr txBox="1">
            <a:spLocks noGrp="1"/>
          </p:cNvSpPr>
          <p:nvPr>
            <p:ph type="subTitle" idx="1"/>
          </p:nvPr>
        </p:nvSpPr>
        <p:spPr>
          <a:xfrm>
            <a:off x="6074675" y="786958"/>
            <a:ext cx="2355900" cy="914400"/>
          </a:xfrm>
          <a:prstGeom prst="rect">
            <a:avLst/>
          </a:prstGeom>
        </p:spPr>
        <p:txBody>
          <a:bodyPr spcFirstLastPara="1" wrap="square" lIns="91425" tIns="91425" rIns="91425" bIns="91425" anchor="ctr" anchorCtr="0">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 name="Google Shape;200;p29"/>
          <p:cNvSpPr txBox="1">
            <a:spLocks noGrp="1"/>
          </p:cNvSpPr>
          <p:nvPr>
            <p:ph type="subTitle" idx="2"/>
          </p:nvPr>
        </p:nvSpPr>
        <p:spPr>
          <a:xfrm>
            <a:off x="6074675" y="2114550"/>
            <a:ext cx="2355900" cy="914400"/>
          </a:xfrm>
          <a:prstGeom prst="rect">
            <a:avLst/>
          </a:prstGeom>
        </p:spPr>
        <p:txBody>
          <a:bodyPr spcFirstLastPara="1" wrap="square" lIns="91425" tIns="91425" rIns="91425" bIns="91425" anchor="ctr" anchorCtr="0">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29"/>
          <p:cNvSpPr txBox="1">
            <a:spLocks noGrp="1"/>
          </p:cNvSpPr>
          <p:nvPr>
            <p:ph type="subTitle" idx="3"/>
          </p:nvPr>
        </p:nvSpPr>
        <p:spPr>
          <a:xfrm>
            <a:off x="6074675" y="3442142"/>
            <a:ext cx="2355900" cy="914400"/>
          </a:xfrm>
          <a:prstGeom prst="rect">
            <a:avLst/>
          </a:prstGeom>
        </p:spPr>
        <p:txBody>
          <a:bodyPr spcFirstLastPara="1" wrap="square" lIns="91425" tIns="91425" rIns="91425" bIns="91425" anchor="ctr" anchorCtr="0">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 name="Google Shape;202;p29"/>
          <p:cNvSpPr txBox="1">
            <a:spLocks noGrp="1"/>
          </p:cNvSpPr>
          <p:nvPr>
            <p:ph type="title"/>
          </p:nvPr>
        </p:nvSpPr>
        <p:spPr>
          <a:xfrm>
            <a:off x="713225" y="2571750"/>
            <a:ext cx="3145800" cy="2027700"/>
          </a:xfrm>
          <a:prstGeom prst="rect">
            <a:avLst/>
          </a:prstGeom>
        </p:spPr>
        <p:txBody>
          <a:bodyPr spcFirstLastPara="1" wrap="square" lIns="91425" tIns="91425" rIns="91425" bIns="91425" anchor="ctr" anchorCtr="0">
            <a:norm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6000">
                <a:solidFill>
                  <a:schemeClr val="lt1"/>
                </a:solidFill>
                <a:latin typeface="Oswald"/>
                <a:ea typeface="Oswald"/>
                <a:cs typeface="Oswald"/>
                <a:sym typeface="Oswald"/>
              </a:defRPr>
            </a:lvl2pPr>
            <a:lvl3pPr lvl="2" algn="r" rtl="0">
              <a:spcBef>
                <a:spcPts val="0"/>
              </a:spcBef>
              <a:spcAft>
                <a:spcPts val="0"/>
              </a:spcAft>
              <a:buNone/>
              <a:defRPr sz="6000">
                <a:solidFill>
                  <a:schemeClr val="lt1"/>
                </a:solidFill>
                <a:latin typeface="Oswald"/>
                <a:ea typeface="Oswald"/>
                <a:cs typeface="Oswald"/>
                <a:sym typeface="Oswald"/>
              </a:defRPr>
            </a:lvl3pPr>
            <a:lvl4pPr lvl="3" algn="r" rtl="0">
              <a:spcBef>
                <a:spcPts val="0"/>
              </a:spcBef>
              <a:spcAft>
                <a:spcPts val="0"/>
              </a:spcAft>
              <a:buNone/>
              <a:defRPr sz="6000">
                <a:solidFill>
                  <a:schemeClr val="lt1"/>
                </a:solidFill>
                <a:latin typeface="Oswald"/>
                <a:ea typeface="Oswald"/>
                <a:cs typeface="Oswald"/>
                <a:sym typeface="Oswald"/>
              </a:defRPr>
            </a:lvl4pPr>
            <a:lvl5pPr lvl="4" algn="r" rtl="0">
              <a:spcBef>
                <a:spcPts val="0"/>
              </a:spcBef>
              <a:spcAft>
                <a:spcPts val="0"/>
              </a:spcAft>
              <a:buNone/>
              <a:defRPr sz="6000">
                <a:solidFill>
                  <a:schemeClr val="lt1"/>
                </a:solidFill>
                <a:latin typeface="Oswald"/>
                <a:ea typeface="Oswald"/>
                <a:cs typeface="Oswald"/>
                <a:sym typeface="Oswald"/>
              </a:defRPr>
            </a:lvl5pPr>
            <a:lvl6pPr lvl="5" algn="r" rtl="0">
              <a:spcBef>
                <a:spcPts val="0"/>
              </a:spcBef>
              <a:spcAft>
                <a:spcPts val="0"/>
              </a:spcAft>
              <a:buNone/>
              <a:defRPr sz="6000">
                <a:solidFill>
                  <a:schemeClr val="lt1"/>
                </a:solidFill>
                <a:latin typeface="Oswald"/>
                <a:ea typeface="Oswald"/>
                <a:cs typeface="Oswald"/>
                <a:sym typeface="Oswald"/>
              </a:defRPr>
            </a:lvl6pPr>
            <a:lvl7pPr lvl="6" algn="r" rtl="0">
              <a:spcBef>
                <a:spcPts val="0"/>
              </a:spcBef>
              <a:spcAft>
                <a:spcPts val="0"/>
              </a:spcAft>
              <a:buNone/>
              <a:defRPr sz="6000">
                <a:solidFill>
                  <a:schemeClr val="lt1"/>
                </a:solidFill>
                <a:latin typeface="Oswald"/>
                <a:ea typeface="Oswald"/>
                <a:cs typeface="Oswald"/>
                <a:sym typeface="Oswald"/>
              </a:defRPr>
            </a:lvl7pPr>
            <a:lvl8pPr lvl="7" algn="r" rtl="0">
              <a:spcBef>
                <a:spcPts val="0"/>
              </a:spcBef>
              <a:spcAft>
                <a:spcPts val="0"/>
              </a:spcAft>
              <a:buNone/>
              <a:defRPr sz="6000">
                <a:solidFill>
                  <a:schemeClr val="lt1"/>
                </a:solidFill>
                <a:latin typeface="Oswald"/>
                <a:ea typeface="Oswald"/>
                <a:cs typeface="Oswald"/>
                <a:sym typeface="Oswald"/>
              </a:defRPr>
            </a:lvl8pPr>
            <a:lvl9pPr lvl="8" algn="r" rtl="0">
              <a:spcBef>
                <a:spcPts val="0"/>
              </a:spcBef>
              <a:spcAft>
                <a:spcPts val="0"/>
              </a:spcAft>
              <a:buNone/>
              <a:defRPr sz="6000">
                <a:solidFill>
                  <a:schemeClr val="lt1"/>
                </a:solidFill>
                <a:latin typeface="Oswald"/>
                <a:ea typeface="Oswald"/>
                <a:cs typeface="Oswald"/>
                <a:sym typeface="Oswald"/>
              </a:defRPr>
            </a:lvl9pPr>
          </a:lstStyle>
          <a:p>
            <a:endParaRPr/>
          </a:p>
        </p:txBody>
      </p:sp>
      <p:sp>
        <p:nvSpPr>
          <p:cNvPr id="203" name="Google Shape;203;p29"/>
          <p:cNvSpPr txBox="1">
            <a:spLocks noGrp="1"/>
          </p:cNvSpPr>
          <p:nvPr>
            <p:ph type="subTitle" idx="4"/>
          </p:nvPr>
        </p:nvSpPr>
        <p:spPr>
          <a:xfrm>
            <a:off x="4846320" y="1102408"/>
            <a:ext cx="1024200" cy="2835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204" name="Google Shape;204;p29"/>
          <p:cNvSpPr txBox="1">
            <a:spLocks noGrp="1"/>
          </p:cNvSpPr>
          <p:nvPr>
            <p:ph type="subTitle" idx="5"/>
          </p:nvPr>
        </p:nvSpPr>
        <p:spPr>
          <a:xfrm>
            <a:off x="4846320" y="2430000"/>
            <a:ext cx="1024200" cy="2835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205" name="Google Shape;205;p29"/>
          <p:cNvSpPr txBox="1">
            <a:spLocks noGrp="1"/>
          </p:cNvSpPr>
          <p:nvPr>
            <p:ph type="subTitle" idx="6"/>
          </p:nvPr>
        </p:nvSpPr>
        <p:spPr>
          <a:xfrm>
            <a:off x="4846320" y="3757592"/>
            <a:ext cx="1024200" cy="2835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pic>
        <p:nvPicPr>
          <p:cNvPr id="206" name="Google Shape;206;p29"/>
          <p:cNvPicPr preferRelativeResize="0"/>
          <p:nvPr/>
        </p:nvPicPr>
        <p:blipFill rotWithShape="1">
          <a:blip r:embed="rId3">
            <a:alphaModFix/>
          </a:blip>
          <a:srcRect l="17462" r="-3313"/>
          <a:stretch/>
        </p:blipFill>
        <p:spPr>
          <a:xfrm rot="10800000">
            <a:off x="7955276" y="1"/>
            <a:ext cx="1188724" cy="987624"/>
          </a:xfrm>
          <a:prstGeom prst="rect">
            <a:avLst/>
          </a:prstGeom>
          <a:noFill/>
          <a:ln>
            <a:noFill/>
          </a:ln>
        </p:spPr>
      </p:pic>
      <p:sp>
        <p:nvSpPr>
          <p:cNvPr id="207" name="Google Shape;20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2">
  <p:cSld name="CAPTION_ONLY_2">
    <p:bg>
      <p:bgPr>
        <a:noFill/>
        <a:effectLst/>
      </p:bgPr>
    </p:bg>
    <p:spTree>
      <p:nvGrpSpPr>
        <p:cNvPr id="1" name="Shape 208"/>
        <p:cNvGrpSpPr/>
        <p:nvPr/>
      </p:nvGrpSpPr>
      <p:grpSpPr>
        <a:xfrm>
          <a:off x="0" y="0"/>
          <a:ext cx="0" cy="0"/>
          <a:chOff x="0" y="0"/>
          <a:chExt cx="0" cy="0"/>
        </a:xfrm>
      </p:grpSpPr>
      <p:pic>
        <p:nvPicPr>
          <p:cNvPr id="209" name="Google Shape;209;p30"/>
          <p:cNvPicPr preferRelativeResize="0"/>
          <p:nvPr/>
        </p:nvPicPr>
        <p:blipFill rotWithShape="1">
          <a:blip r:embed="rId2">
            <a:alphaModFix/>
          </a:blip>
          <a:srcRect t="12896" b="-2087"/>
          <a:stretch/>
        </p:blipFill>
        <p:spPr>
          <a:xfrm rot="10800000" flipH="1">
            <a:off x="495750" y="3042949"/>
            <a:ext cx="3623125" cy="2093876"/>
          </a:xfrm>
          <a:prstGeom prst="rect">
            <a:avLst/>
          </a:prstGeom>
          <a:noFill/>
          <a:ln>
            <a:noFill/>
          </a:ln>
        </p:spPr>
      </p:pic>
      <p:pic>
        <p:nvPicPr>
          <p:cNvPr id="210" name="Google Shape;210;p30"/>
          <p:cNvPicPr preferRelativeResize="0"/>
          <p:nvPr/>
        </p:nvPicPr>
        <p:blipFill rotWithShape="1">
          <a:blip r:embed="rId3">
            <a:alphaModFix/>
          </a:blip>
          <a:srcRect l="219" r="209"/>
          <a:stretch/>
        </p:blipFill>
        <p:spPr>
          <a:xfrm>
            <a:off x="8110738" y="289263"/>
            <a:ext cx="640080" cy="640080"/>
          </a:xfrm>
          <a:prstGeom prst="rect">
            <a:avLst/>
          </a:prstGeom>
          <a:noFill/>
          <a:ln>
            <a:noFill/>
          </a:ln>
        </p:spPr>
      </p:pic>
      <p:sp>
        <p:nvSpPr>
          <p:cNvPr id="211" name="Google Shape;211;p30"/>
          <p:cNvSpPr txBox="1">
            <a:spLocks noGrp="1"/>
          </p:cNvSpPr>
          <p:nvPr>
            <p:ph type="title"/>
          </p:nvPr>
        </p:nvSpPr>
        <p:spPr>
          <a:xfrm>
            <a:off x="4926773" y="2787073"/>
            <a:ext cx="2488800" cy="567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600"/>
              <a:buNone/>
              <a:defRPr sz="16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212" name="Google Shape;212;p30"/>
          <p:cNvSpPr txBox="1">
            <a:spLocks noGrp="1"/>
          </p:cNvSpPr>
          <p:nvPr>
            <p:ph type="subTitle" idx="1"/>
          </p:nvPr>
        </p:nvSpPr>
        <p:spPr>
          <a:xfrm>
            <a:off x="1454725" y="1826950"/>
            <a:ext cx="5961000" cy="768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3" name="Google Shape;21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mp; four columns 1">
  <p:cSld name="CUSTOM_2_2">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5253023" y="2929125"/>
            <a:ext cx="2997900" cy="1261800"/>
          </a:xfrm>
          <a:prstGeom prst="rect">
            <a:avLst/>
          </a:prstGeom>
          <a:noFill/>
        </p:spPr>
        <p:txBody>
          <a:bodyPr spcFirstLastPara="1" wrap="square" lIns="91425" tIns="91425" rIns="91425" bIns="91425" anchor="b" anchorCtr="0">
            <a:norm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endParaRPr/>
          </a:p>
        </p:txBody>
      </p:sp>
      <p:pic>
        <p:nvPicPr>
          <p:cNvPr id="216" name="Google Shape;216;p31"/>
          <p:cNvPicPr preferRelativeResize="0"/>
          <p:nvPr/>
        </p:nvPicPr>
        <p:blipFill rotWithShape="1">
          <a:blip r:embed="rId2">
            <a:alphaModFix/>
          </a:blip>
          <a:srcRect l="19" r="29"/>
          <a:stretch/>
        </p:blipFill>
        <p:spPr>
          <a:xfrm rot="10800000">
            <a:off x="-11699" y="-141374"/>
            <a:ext cx="1097279" cy="995389"/>
          </a:xfrm>
          <a:prstGeom prst="rect">
            <a:avLst/>
          </a:prstGeom>
          <a:noFill/>
          <a:ln>
            <a:noFill/>
          </a:ln>
        </p:spPr>
      </p:pic>
      <p:pic>
        <p:nvPicPr>
          <p:cNvPr id="217" name="Google Shape;217;p31"/>
          <p:cNvPicPr preferRelativeResize="0"/>
          <p:nvPr/>
        </p:nvPicPr>
        <p:blipFill rotWithShape="1">
          <a:blip r:embed="rId3">
            <a:alphaModFix/>
          </a:blip>
          <a:srcRect l="19" r="19"/>
          <a:stretch/>
        </p:blipFill>
        <p:spPr>
          <a:xfrm>
            <a:off x="253469" y="4414100"/>
            <a:ext cx="566927" cy="564704"/>
          </a:xfrm>
          <a:prstGeom prst="rect">
            <a:avLst/>
          </a:prstGeom>
          <a:noFill/>
          <a:ln>
            <a:noFill/>
          </a:ln>
        </p:spPr>
      </p:pic>
      <p:sp>
        <p:nvSpPr>
          <p:cNvPr id="218" name="Google Shape;218;p31"/>
          <p:cNvSpPr txBox="1">
            <a:spLocks noGrp="1"/>
          </p:cNvSpPr>
          <p:nvPr>
            <p:ph type="subTitle" idx="1"/>
          </p:nvPr>
        </p:nvSpPr>
        <p:spPr>
          <a:xfrm>
            <a:off x="842050" y="1043160"/>
            <a:ext cx="1426500" cy="445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219" name="Google Shape;219;p31"/>
          <p:cNvSpPr txBox="1">
            <a:spLocks noGrp="1"/>
          </p:cNvSpPr>
          <p:nvPr>
            <p:ph type="subTitle" idx="2"/>
          </p:nvPr>
        </p:nvSpPr>
        <p:spPr>
          <a:xfrm>
            <a:off x="842050" y="1396728"/>
            <a:ext cx="1673400" cy="740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a:solidFill>
                  <a:schemeClr val="dk2"/>
                </a:solidFill>
              </a:defRPr>
            </a:lvl1pPr>
            <a:lvl2pPr lvl="1" rtl="0">
              <a:lnSpc>
                <a:spcPct val="100000"/>
              </a:lnSpc>
              <a:spcBef>
                <a:spcPts val="1200"/>
              </a:spcBef>
              <a:spcAft>
                <a:spcPts val="0"/>
              </a:spcAft>
              <a:buNone/>
              <a:defRPr>
                <a:solidFill>
                  <a:schemeClr val="dk2"/>
                </a:solidFill>
              </a:defRPr>
            </a:lvl2pPr>
            <a:lvl3pPr lvl="2" rtl="0">
              <a:lnSpc>
                <a:spcPct val="100000"/>
              </a:lnSpc>
              <a:spcBef>
                <a:spcPts val="1200"/>
              </a:spcBef>
              <a:spcAft>
                <a:spcPts val="0"/>
              </a:spcAft>
              <a:buNone/>
              <a:defRPr>
                <a:solidFill>
                  <a:schemeClr val="dk2"/>
                </a:solidFill>
              </a:defRPr>
            </a:lvl3pPr>
            <a:lvl4pPr lvl="3" rtl="0">
              <a:lnSpc>
                <a:spcPct val="100000"/>
              </a:lnSpc>
              <a:spcBef>
                <a:spcPts val="1200"/>
              </a:spcBef>
              <a:spcAft>
                <a:spcPts val="0"/>
              </a:spcAft>
              <a:buNone/>
              <a:defRPr>
                <a:solidFill>
                  <a:schemeClr val="dk2"/>
                </a:solidFill>
              </a:defRPr>
            </a:lvl4pPr>
            <a:lvl5pPr lvl="4" rtl="0">
              <a:lnSpc>
                <a:spcPct val="100000"/>
              </a:lnSpc>
              <a:spcBef>
                <a:spcPts val="1200"/>
              </a:spcBef>
              <a:spcAft>
                <a:spcPts val="0"/>
              </a:spcAft>
              <a:buNone/>
              <a:defRPr>
                <a:solidFill>
                  <a:schemeClr val="dk2"/>
                </a:solidFill>
              </a:defRPr>
            </a:lvl5pPr>
            <a:lvl6pPr lvl="5" rtl="0">
              <a:lnSpc>
                <a:spcPct val="100000"/>
              </a:lnSpc>
              <a:spcBef>
                <a:spcPts val="1200"/>
              </a:spcBef>
              <a:spcAft>
                <a:spcPts val="0"/>
              </a:spcAft>
              <a:buNone/>
              <a:defRPr>
                <a:solidFill>
                  <a:schemeClr val="dk2"/>
                </a:solidFill>
              </a:defRPr>
            </a:lvl6pPr>
            <a:lvl7pPr lvl="6" rtl="0">
              <a:lnSpc>
                <a:spcPct val="100000"/>
              </a:lnSpc>
              <a:spcBef>
                <a:spcPts val="1200"/>
              </a:spcBef>
              <a:spcAft>
                <a:spcPts val="0"/>
              </a:spcAft>
              <a:buNone/>
              <a:defRPr>
                <a:solidFill>
                  <a:schemeClr val="dk2"/>
                </a:solidFill>
              </a:defRPr>
            </a:lvl7pPr>
            <a:lvl8pPr lvl="7" rtl="0">
              <a:lnSpc>
                <a:spcPct val="100000"/>
              </a:lnSpc>
              <a:spcBef>
                <a:spcPts val="1200"/>
              </a:spcBef>
              <a:spcAft>
                <a:spcPts val="0"/>
              </a:spcAft>
              <a:buNone/>
              <a:defRPr>
                <a:solidFill>
                  <a:schemeClr val="dk2"/>
                </a:solidFill>
              </a:defRPr>
            </a:lvl8pPr>
            <a:lvl9pPr lvl="8" rtl="0">
              <a:lnSpc>
                <a:spcPct val="100000"/>
              </a:lnSpc>
              <a:spcBef>
                <a:spcPts val="1200"/>
              </a:spcBef>
              <a:spcAft>
                <a:spcPts val="1200"/>
              </a:spcAft>
              <a:buNone/>
              <a:defRPr>
                <a:solidFill>
                  <a:schemeClr val="dk2"/>
                </a:solidFill>
              </a:defRPr>
            </a:lvl9pPr>
          </a:lstStyle>
          <a:p>
            <a:endParaRPr/>
          </a:p>
        </p:txBody>
      </p:sp>
      <p:sp>
        <p:nvSpPr>
          <p:cNvPr id="220" name="Google Shape;220;p31"/>
          <p:cNvSpPr txBox="1">
            <a:spLocks noGrp="1"/>
          </p:cNvSpPr>
          <p:nvPr>
            <p:ph type="subTitle" idx="3"/>
          </p:nvPr>
        </p:nvSpPr>
        <p:spPr>
          <a:xfrm>
            <a:off x="842050" y="3003024"/>
            <a:ext cx="1426500" cy="445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221" name="Google Shape;221;p31"/>
          <p:cNvSpPr txBox="1">
            <a:spLocks noGrp="1"/>
          </p:cNvSpPr>
          <p:nvPr>
            <p:ph type="subTitle" idx="4"/>
          </p:nvPr>
        </p:nvSpPr>
        <p:spPr>
          <a:xfrm>
            <a:off x="842050" y="3359640"/>
            <a:ext cx="1673400" cy="740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a:solidFill>
                  <a:schemeClr val="dk2"/>
                </a:solidFill>
              </a:defRPr>
            </a:lvl1pPr>
            <a:lvl2pPr lvl="1" rtl="0">
              <a:lnSpc>
                <a:spcPct val="100000"/>
              </a:lnSpc>
              <a:spcBef>
                <a:spcPts val="1200"/>
              </a:spcBef>
              <a:spcAft>
                <a:spcPts val="0"/>
              </a:spcAft>
              <a:buNone/>
              <a:defRPr>
                <a:solidFill>
                  <a:schemeClr val="dk2"/>
                </a:solidFill>
              </a:defRPr>
            </a:lvl2pPr>
            <a:lvl3pPr lvl="2" rtl="0">
              <a:lnSpc>
                <a:spcPct val="100000"/>
              </a:lnSpc>
              <a:spcBef>
                <a:spcPts val="1200"/>
              </a:spcBef>
              <a:spcAft>
                <a:spcPts val="0"/>
              </a:spcAft>
              <a:buNone/>
              <a:defRPr>
                <a:solidFill>
                  <a:schemeClr val="dk2"/>
                </a:solidFill>
              </a:defRPr>
            </a:lvl3pPr>
            <a:lvl4pPr lvl="3" rtl="0">
              <a:lnSpc>
                <a:spcPct val="100000"/>
              </a:lnSpc>
              <a:spcBef>
                <a:spcPts val="1200"/>
              </a:spcBef>
              <a:spcAft>
                <a:spcPts val="0"/>
              </a:spcAft>
              <a:buNone/>
              <a:defRPr>
                <a:solidFill>
                  <a:schemeClr val="dk2"/>
                </a:solidFill>
              </a:defRPr>
            </a:lvl4pPr>
            <a:lvl5pPr lvl="4" rtl="0">
              <a:lnSpc>
                <a:spcPct val="100000"/>
              </a:lnSpc>
              <a:spcBef>
                <a:spcPts val="1200"/>
              </a:spcBef>
              <a:spcAft>
                <a:spcPts val="0"/>
              </a:spcAft>
              <a:buNone/>
              <a:defRPr>
                <a:solidFill>
                  <a:schemeClr val="dk2"/>
                </a:solidFill>
              </a:defRPr>
            </a:lvl5pPr>
            <a:lvl6pPr lvl="5" rtl="0">
              <a:lnSpc>
                <a:spcPct val="100000"/>
              </a:lnSpc>
              <a:spcBef>
                <a:spcPts val="1200"/>
              </a:spcBef>
              <a:spcAft>
                <a:spcPts val="0"/>
              </a:spcAft>
              <a:buNone/>
              <a:defRPr>
                <a:solidFill>
                  <a:schemeClr val="dk2"/>
                </a:solidFill>
              </a:defRPr>
            </a:lvl6pPr>
            <a:lvl7pPr lvl="6" rtl="0">
              <a:lnSpc>
                <a:spcPct val="100000"/>
              </a:lnSpc>
              <a:spcBef>
                <a:spcPts val="1200"/>
              </a:spcBef>
              <a:spcAft>
                <a:spcPts val="0"/>
              </a:spcAft>
              <a:buNone/>
              <a:defRPr>
                <a:solidFill>
                  <a:schemeClr val="dk2"/>
                </a:solidFill>
              </a:defRPr>
            </a:lvl7pPr>
            <a:lvl8pPr lvl="7" rtl="0">
              <a:lnSpc>
                <a:spcPct val="100000"/>
              </a:lnSpc>
              <a:spcBef>
                <a:spcPts val="1200"/>
              </a:spcBef>
              <a:spcAft>
                <a:spcPts val="0"/>
              </a:spcAft>
              <a:buNone/>
              <a:defRPr>
                <a:solidFill>
                  <a:schemeClr val="dk2"/>
                </a:solidFill>
              </a:defRPr>
            </a:lvl8pPr>
            <a:lvl9pPr lvl="8" rtl="0">
              <a:lnSpc>
                <a:spcPct val="100000"/>
              </a:lnSpc>
              <a:spcBef>
                <a:spcPts val="1200"/>
              </a:spcBef>
              <a:spcAft>
                <a:spcPts val="1200"/>
              </a:spcAft>
              <a:buNone/>
              <a:defRPr>
                <a:solidFill>
                  <a:schemeClr val="dk2"/>
                </a:solidFill>
              </a:defRPr>
            </a:lvl9pPr>
          </a:lstStyle>
          <a:p>
            <a:endParaRPr/>
          </a:p>
        </p:txBody>
      </p:sp>
      <p:sp>
        <p:nvSpPr>
          <p:cNvPr id="222" name="Google Shape;222;p31"/>
          <p:cNvSpPr txBox="1">
            <a:spLocks noGrp="1"/>
          </p:cNvSpPr>
          <p:nvPr>
            <p:ph type="subTitle" idx="5"/>
          </p:nvPr>
        </p:nvSpPr>
        <p:spPr>
          <a:xfrm flipH="1">
            <a:off x="2615950" y="1043160"/>
            <a:ext cx="1426500" cy="445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223" name="Google Shape;223;p31"/>
          <p:cNvSpPr txBox="1">
            <a:spLocks noGrp="1"/>
          </p:cNvSpPr>
          <p:nvPr>
            <p:ph type="subTitle" idx="6"/>
          </p:nvPr>
        </p:nvSpPr>
        <p:spPr>
          <a:xfrm flipH="1">
            <a:off x="2616022" y="1396728"/>
            <a:ext cx="1673400" cy="740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a:solidFill>
                  <a:schemeClr val="dk2"/>
                </a:solidFill>
              </a:defRPr>
            </a:lvl1pPr>
            <a:lvl2pPr lvl="1" rtl="0">
              <a:lnSpc>
                <a:spcPct val="100000"/>
              </a:lnSpc>
              <a:spcBef>
                <a:spcPts val="1200"/>
              </a:spcBef>
              <a:spcAft>
                <a:spcPts val="0"/>
              </a:spcAft>
              <a:buNone/>
              <a:defRPr>
                <a:solidFill>
                  <a:schemeClr val="dk2"/>
                </a:solidFill>
              </a:defRPr>
            </a:lvl2pPr>
            <a:lvl3pPr lvl="2" rtl="0">
              <a:lnSpc>
                <a:spcPct val="100000"/>
              </a:lnSpc>
              <a:spcBef>
                <a:spcPts val="1200"/>
              </a:spcBef>
              <a:spcAft>
                <a:spcPts val="0"/>
              </a:spcAft>
              <a:buNone/>
              <a:defRPr>
                <a:solidFill>
                  <a:schemeClr val="dk2"/>
                </a:solidFill>
              </a:defRPr>
            </a:lvl3pPr>
            <a:lvl4pPr lvl="3" rtl="0">
              <a:lnSpc>
                <a:spcPct val="100000"/>
              </a:lnSpc>
              <a:spcBef>
                <a:spcPts val="1200"/>
              </a:spcBef>
              <a:spcAft>
                <a:spcPts val="0"/>
              </a:spcAft>
              <a:buNone/>
              <a:defRPr>
                <a:solidFill>
                  <a:schemeClr val="dk2"/>
                </a:solidFill>
              </a:defRPr>
            </a:lvl4pPr>
            <a:lvl5pPr lvl="4" rtl="0">
              <a:lnSpc>
                <a:spcPct val="100000"/>
              </a:lnSpc>
              <a:spcBef>
                <a:spcPts val="1200"/>
              </a:spcBef>
              <a:spcAft>
                <a:spcPts val="0"/>
              </a:spcAft>
              <a:buNone/>
              <a:defRPr>
                <a:solidFill>
                  <a:schemeClr val="dk2"/>
                </a:solidFill>
              </a:defRPr>
            </a:lvl5pPr>
            <a:lvl6pPr lvl="5" rtl="0">
              <a:lnSpc>
                <a:spcPct val="100000"/>
              </a:lnSpc>
              <a:spcBef>
                <a:spcPts val="1200"/>
              </a:spcBef>
              <a:spcAft>
                <a:spcPts val="0"/>
              </a:spcAft>
              <a:buNone/>
              <a:defRPr>
                <a:solidFill>
                  <a:schemeClr val="dk2"/>
                </a:solidFill>
              </a:defRPr>
            </a:lvl6pPr>
            <a:lvl7pPr lvl="6" rtl="0">
              <a:lnSpc>
                <a:spcPct val="100000"/>
              </a:lnSpc>
              <a:spcBef>
                <a:spcPts val="1200"/>
              </a:spcBef>
              <a:spcAft>
                <a:spcPts val="0"/>
              </a:spcAft>
              <a:buNone/>
              <a:defRPr>
                <a:solidFill>
                  <a:schemeClr val="dk2"/>
                </a:solidFill>
              </a:defRPr>
            </a:lvl7pPr>
            <a:lvl8pPr lvl="7" rtl="0">
              <a:lnSpc>
                <a:spcPct val="100000"/>
              </a:lnSpc>
              <a:spcBef>
                <a:spcPts val="1200"/>
              </a:spcBef>
              <a:spcAft>
                <a:spcPts val="0"/>
              </a:spcAft>
              <a:buNone/>
              <a:defRPr>
                <a:solidFill>
                  <a:schemeClr val="dk2"/>
                </a:solidFill>
              </a:defRPr>
            </a:lvl8pPr>
            <a:lvl9pPr lvl="8" rtl="0">
              <a:lnSpc>
                <a:spcPct val="100000"/>
              </a:lnSpc>
              <a:spcBef>
                <a:spcPts val="1200"/>
              </a:spcBef>
              <a:spcAft>
                <a:spcPts val="1200"/>
              </a:spcAft>
              <a:buNone/>
              <a:defRPr>
                <a:solidFill>
                  <a:schemeClr val="dk2"/>
                </a:solidFill>
              </a:defRPr>
            </a:lvl9pPr>
          </a:lstStyle>
          <a:p>
            <a:endParaRPr/>
          </a:p>
        </p:txBody>
      </p:sp>
      <p:sp>
        <p:nvSpPr>
          <p:cNvPr id="224" name="Google Shape;224;p31"/>
          <p:cNvSpPr txBox="1">
            <a:spLocks noGrp="1"/>
          </p:cNvSpPr>
          <p:nvPr>
            <p:ph type="subTitle" idx="7"/>
          </p:nvPr>
        </p:nvSpPr>
        <p:spPr>
          <a:xfrm flipH="1">
            <a:off x="2615950" y="3003024"/>
            <a:ext cx="1426500" cy="448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200"/>
              </a:spcBef>
              <a:spcAft>
                <a:spcPts val="0"/>
              </a:spcAft>
              <a:buNone/>
              <a:defRPr sz="1800">
                <a:solidFill>
                  <a:schemeClr val="accent1"/>
                </a:solidFill>
                <a:latin typeface="Oswald"/>
                <a:ea typeface="Oswald"/>
                <a:cs typeface="Oswald"/>
                <a:sym typeface="Oswald"/>
              </a:defRPr>
            </a:lvl2pPr>
            <a:lvl3pPr lvl="2" rtl="0">
              <a:lnSpc>
                <a:spcPct val="100000"/>
              </a:lnSpc>
              <a:spcBef>
                <a:spcPts val="1200"/>
              </a:spcBef>
              <a:spcAft>
                <a:spcPts val="0"/>
              </a:spcAft>
              <a:buNone/>
              <a:defRPr sz="1800">
                <a:solidFill>
                  <a:schemeClr val="accent1"/>
                </a:solidFill>
                <a:latin typeface="Oswald"/>
                <a:ea typeface="Oswald"/>
                <a:cs typeface="Oswald"/>
                <a:sym typeface="Oswald"/>
              </a:defRPr>
            </a:lvl3pPr>
            <a:lvl4pPr lvl="3" rtl="0">
              <a:lnSpc>
                <a:spcPct val="100000"/>
              </a:lnSpc>
              <a:spcBef>
                <a:spcPts val="1200"/>
              </a:spcBef>
              <a:spcAft>
                <a:spcPts val="0"/>
              </a:spcAft>
              <a:buNone/>
              <a:defRPr sz="1800">
                <a:solidFill>
                  <a:schemeClr val="accent1"/>
                </a:solidFill>
                <a:latin typeface="Oswald"/>
                <a:ea typeface="Oswald"/>
                <a:cs typeface="Oswald"/>
                <a:sym typeface="Oswald"/>
              </a:defRPr>
            </a:lvl4pPr>
            <a:lvl5pPr lvl="4" rtl="0">
              <a:lnSpc>
                <a:spcPct val="100000"/>
              </a:lnSpc>
              <a:spcBef>
                <a:spcPts val="1200"/>
              </a:spcBef>
              <a:spcAft>
                <a:spcPts val="0"/>
              </a:spcAft>
              <a:buNone/>
              <a:defRPr sz="1800">
                <a:solidFill>
                  <a:schemeClr val="accent1"/>
                </a:solidFill>
                <a:latin typeface="Oswald"/>
                <a:ea typeface="Oswald"/>
                <a:cs typeface="Oswald"/>
                <a:sym typeface="Oswald"/>
              </a:defRPr>
            </a:lvl5pPr>
            <a:lvl6pPr lvl="5" rtl="0">
              <a:lnSpc>
                <a:spcPct val="100000"/>
              </a:lnSpc>
              <a:spcBef>
                <a:spcPts val="1200"/>
              </a:spcBef>
              <a:spcAft>
                <a:spcPts val="0"/>
              </a:spcAft>
              <a:buNone/>
              <a:defRPr sz="1800">
                <a:solidFill>
                  <a:schemeClr val="accent1"/>
                </a:solidFill>
                <a:latin typeface="Oswald"/>
                <a:ea typeface="Oswald"/>
                <a:cs typeface="Oswald"/>
                <a:sym typeface="Oswald"/>
              </a:defRPr>
            </a:lvl6pPr>
            <a:lvl7pPr lvl="6" rtl="0">
              <a:lnSpc>
                <a:spcPct val="100000"/>
              </a:lnSpc>
              <a:spcBef>
                <a:spcPts val="1200"/>
              </a:spcBef>
              <a:spcAft>
                <a:spcPts val="0"/>
              </a:spcAft>
              <a:buNone/>
              <a:defRPr sz="1800">
                <a:solidFill>
                  <a:schemeClr val="accent1"/>
                </a:solidFill>
                <a:latin typeface="Oswald"/>
                <a:ea typeface="Oswald"/>
                <a:cs typeface="Oswald"/>
                <a:sym typeface="Oswald"/>
              </a:defRPr>
            </a:lvl7pPr>
            <a:lvl8pPr lvl="7" rtl="0">
              <a:lnSpc>
                <a:spcPct val="100000"/>
              </a:lnSpc>
              <a:spcBef>
                <a:spcPts val="1200"/>
              </a:spcBef>
              <a:spcAft>
                <a:spcPts val="0"/>
              </a:spcAft>
              <a:buNone/>
              <a:defRPr sz="1800">
                <a:solidFill>
                  <a:schemeClr val="accent1"/>
                </a:solidFill>
                <a:latin typeface="Oswald"/>
                <a:ea typeface="Oswald"/>
                <a:cs typeface="Oswald"/>
                <a:sym typeface="Oswald"/>
              </a:defRPr>
            </a:lvl8pPr>
            <a:lvl9pPr lvl="8" rtl="0">
              <a:lnSpc>
                <a:spcPct val="100000"/>
              </a:lnSpc>
              <a:spcBef>
                <a:spcPts val="1200"/>
              </a:spcBef>
              <a:spcAft>
                <a:spcPts val="1200"/>
              </a:spcAft>
              <a:buNone/>
              <a:defRPr sz="1800">
                <a:solidFill>
                  <a:schemeClr val="accent1"/>
                </a:solidFill>
                <a:latin typeface="Oswald"/>
                <a:ea typeface="Oswald"/>
                <a:cs typeface="Oswald"/>
                <a:sym typeface="Oswald"/>
              </a:defRPr>
            </a:lvl9pPr>
          </a:lstStyle>
          <a:p>
            <a:endParaRPr/>
          </a:p>
        </p:txBody>
      </p:sp>
      <p:sp>
        <p:nvSpPr>
          <p:cNvPr id="225" name="Google Shape;225;p31"/>
          <p:cNvSpPr txBox="1">
            <a:spLocks noGrp="1"/>
          </p:cNvSpPr>
          <p:nvPr>
            <p:ph type="subTitle" idx="8"/>
          </p:nvPr>
        </p:nvSpPr>
        <p:spPr>
          <a:xfrm flipH="1">
            <a:off x="2616022" y="3359640"/>
            <a:ext cx="1673400" cy="740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a:solidFill>
                  <a:schemeClr val="dk2"/>
                </a:solidFill>
              </a:defRPr>
            </a:lvl1pPr>
            <a:lvl2pPr lvl="1" rtl="0">
              <a:lnSpc>
                <a:spcPct val="100000"/>
              </a:lnSpc>
              <a:spcBef>
                <a:spcPts val="1200"/>
              </a:spcBef>
              <a:spcAft>
                <a:spcPts val="0"/>
              </a:spcAft>
              <a:buNone/>
              <a:defRPr>
                <a:solidFill>
                  <a:schemeClr val="dk2"/>
                </a:solidFill>
              </a:defRPr>
            </a:lvl2pPr>
            <a:lvl3pPr lvl="2" rtl="0">
              <a:lnSpc>
                <a:spcPct val="100000"/>
              </a:lnSpc>
              <a:spcBef>
                <a:spcPts val="1200"/>
              </a:spcBef>
              <a:spcAft>
                <a:spcPts val="0"/>
              </a:spcAft>
              <a:buNone/>
              <a:defRPr>
                <a:solidFill>
                  <a:schemeClr val="dk2"/>
                </a:solidFill>
              </a:defRPr>
            </a:lvl3pPr>
            <a:lvl4pPr lvl="3" rtl="0">
              <a:lnSpc>
                <a:spcPct val="100000"/>
              </a:lnSpc>
              <a:spcBef>
                <a:spcPts val="1200"/>
              </a:spcBef>
              <a:spcAft>
                <a:spcPts val="0"/>
              </a:spcAft>
              <a:buNone/>
              <a:defRPr>
                <a:solidFill>
                  <a:schemeClr val="dk2"/>
                </a:solidFill>
              </a:defRPr>
            </a:lvl4pPr>
            <a:lvl5pPr lvl="4" rtl="0">
              <a:lnSpc>
                <a:spcPct val="100000"/>
              </a:lnSpc>
              <a:spcBef>
                <a:spcPts val="1200"/>
              </a:spcBef>
              <a:spcAft>
                <a:spcPts val="0"/>
              </a:spcAft>
              <a:buNone/>
              <a:defRPr>
                <a:solidFill>
                  <a:schemeClr val="dk2"/>
                </a:solidFill>
              </a:defRPr>
            </a:lvl5pPr>
            <a:lvl6pPr lvl="5" rtl="0">
              <a:lnSpc>
                <a:spcPct val="100000"/>
              </a:lnSpc>
              <a:spcBef>
                <a:spcPts val="1200"/>
              </a:spcBef>
              <a:spcAft>
                <a:spcPts val="0"/>
              </a:spcAft>
              <a:buNone/>
              <a:defRPr>
                <a:solidFill>
                  <a:schemeClr val="dk2"/>
                </a:solidFill>
              </a:defRPr>
            </a:lvl6pPr>
            <a:lvl7pPr lvl="6" rtl="0">
              <a:lnSpc>
                <a:spcPct val="100000"/>
              </a:lnSpc>
              <a:spcBef>
                <a:spcPts val="1200"/>
              </a:spcBef>
              <a:spcAft>
                <a:spcPts val="0"/>
              </a:spcAft>
              <a:buNone/>
              <a:defRPr>
                <a:solidFill>
                  <a:schemeClr val="dk2"/>
                </a:solidFill>
              </a:defRPr>
            </a:lvl7pPr>
            <a:lvl8pPr lvl="7" rtl="0">
              <a:lnSpc>
                <a:spcPct val="100000"/>
              </a:lnSpc>
              <a:spcBef>
                <a:spcPts val="1200"/>
              </a:spcBef>
              <a:spcAft>
                <a:spcPts val="0"/>
              </a:spcAft>
              <a:buNone/>
              <a:defRPr>
                <a:solidFill>
                  <a:schemeClr val="dk2"/>
                </a:solidFill>
              </a:defRPr>
            </a:lvl8pPr>
            <a:lvl9pPr lvl="8" rtl="0">
              <a:lnSpc>
                <a:spcPct val="100000"/>
              </a:lnSpc>
              <a:spcBef>
                <a:spcPts val="1200"/>
              </a:spcBef>
              <a:spcAft>
                <a:spcPts val="1200"/>
              </a:spcAft>
              <a:buNone/>
              <a:defRPr>
                <a:solidFill>
                  <a:schemeClr val="dk2"/>
                </a:solidFill>
              </a:defRPr>
            </a:lvl9pPr>
          </a:lstStyle>
          <a:p>
            <a:endParaRPr/>
          </a:p>
        </p:txBody>
      </p:sp>
      <p:sp>
        <p:nvSpPr>
          <p:cNvPr id="226" name="Google Shape;226;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2">
  <p:cSld name="BIG_NUMBER_2">
    <p:spTree>
      <p:nvGrpSpPr>
        <p:cNvPr id="1" name="Shape 227"/>
        <p:cNvGrpSpPr/>
        <p:nvPr/>
      </p:nvGrpSpPr>
      <p:grpSpPr>
        <a:xfrm>
          <a:off x="0" y="0"/>
          <a:ext cx="0" cy="0"/>
          <a:chOff x="0" y="0"/>
          <a:chExt cx="0" cy="0"/>
        </a:xfrm>
      </p:grpSpPr>
      <p:pic>
        <p:nvPicPr>
          <p:cNvPr id="228" name="Google Shape;228;p32"/>
          <p:cNvPicPr preferRelativeResize="0"/>
          <p:nvPr/>
        </p:nvPicPr>
        <p:blipFill rotWithShape="1">
          <a:blip r:embed="rId2">
            <a:alphaModFix amt="88000"/>
          </a:blip>
          <a:srcRect l="17416" t="30128"/>
          <a:stretch/>
        </p:blipFill>
        <p:spPr>
          <a:xfrm rot="10800000" flipH="1">
            <a:off x="0" y="3495574"/>
            <a:ext cx="3098849" cy="1696850"/>
          </a:xfrm>
          <a:prstGeom prst="rect">
            <a:avLst/>
          </a:prstGeom>
          <a:noFill/>
          <a:ln>
            <a:noFill/>
          </a:ln>
        </p:spPr>
      </p:pic>
      <p:sp>
        <p:nvSpPr>
          <p:cNvPr id="229" name="Google Shape;229;p32"/>
          <p:cNvSpPr txBox="1">
            <a:spLocks noGrp="1"/>
          </p:cNvSpPr>
          <p:nvPr>
            <p:ph type="title" hasCustomPrompt="1"/>
          </p:nvPr>
        </p:nvSpPr>
        <p:spPr>
          <a:xfrm>
            <a:off x="1855500" y="1244700"/>
            <a:ext cx="54330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9500"/>
              <a:buNone/>
              <a:defRPr sz="9500"/>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230" name="Google Shape;230;p32"/>
          <p:cNvSpPr txBox="1">
            <a:spLocks noGrp="1"/>
          </p:cNvSpPr>
          <p:nvPr>
            <p:ph type="subTitle" idx="1"/>
          </p:nvPr>
        </p:nvSpPr>
        <p:spPr>
          <a:xfrm>
            <a:off x="3213200" y="3060225"/>
            <a:ext cx="2717700" cy="8763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600"/>
              <a:buNone/>
              <a:defRPr sz="1600"/>
            </a:lvl1pPr>
            <a:lvl2pPr lvl="1" algn="r" rtl="0">
              <a:spcBef>
                <a:spcPts val="0"/>
              </a:spcBef>
              <a:spcAft>
                <a:spcPts val="0"/>
              </a:spcAft>
              <a:buClr>
                <a:schemeClr val="accent1"/>
              </a:buClr>
              <a:buSzPts val="1600"/>
              <a:buNone/>
              <a:defRPr sz="1600">
                <a:solidFill>
                  <a:schemeClr val="accent1"/>
                </a:solidFill>
              </a:defRPr>
            </a:lvl2pPr>
            <a:lvl3pPr lvl="2" algn="r" rtl="0">
              <a:spcBef>
                <a:spcPts val="0"/>
              </a:spcBef>
              <a:spcAft>
                <a:spcPts val="0"/>
              </a:spcAft>
              <a:buClr>
                <a:schemeClr val="accent1"/>
              </a:buClr>
              <a:buSzPts val="1600"/>
              <a:buNone/>
              <a:defRPr sz="1600">
                <a:solidFill>
                  <a:schemeClr val="accent1"/>
                </a:solidFill>
              </a:defRPr>
            </a:lvl3pPr>
            <a:lvl4pPr lvl="3" algn="r" rtl="0">
              <a:spcBef>
                <a:spcPts val="0"/>
              </a:spcBef>
              <a:spcAft>
                <a:spcPts val="0"/>
              </a:spcAft>
              <a:buClr>
                <a:schemeClr val="accent1"/>
              </a:buClr>
              <a:buSzPts val="1600"/>
              <a:buNone/>
              <a:defRPr sz="1600">
                <a:solidFill>
                  <a:schemeClr val="accent1"/>
                </a:solidFill>
              </a:defRPr>
            </a:lvl4pPr>
            <a:lvl5pPr lvl="4" algn="r" rtl="0">
              <a:spcBef>
                <a:spcPts val="0"/>
              </a:spcBef>
              <a:spcAft>
                <a:spcPts val="0"/>
              </a:spcAft>
              <a:buClr>
                <a:schemeClr val="accent1"/>
              </a:buClr>
              <a:buSzPts val="1600"/>
              <a:buNone/>
              <a:defRPr sz="1600">
                <a:solidFill>
                  <a:schemeClr val="accent1"/>
                </a:solidFill>
              </a:defRPr>
            </a:lvl5pPr>
            <a:lvl6pPr lvl="5" algn="r" rtl="0">
              <a:spcBef>
                <a:spcPts val="0"/>
              </a:spcBef>
              <a:spcAft>
                <a:spcPts val="0"/>
              </a:spcAft>
              <a:buClr>
                <a:schemeClr val="accent1"/>
              </a:buClr>
              <a:buSzPts val="1600"/>
              <a:buNone/>
              <a:defRPr sz="1600">
                <a:solidFill>
                  <a:schemeClr val="accent1"/>
                </a:solidFill>
              </a:defRPr>
            </a:lvl6pPr>
            <a:lvl7pPr lvl="6" algn="r" rtl="0">
              <a:spcBef>
                <a:spcPts val="0"/>
              </a:spcBef>
              <a:spcAft>
                <a:spcPts val="0"/>
              </a:spcAft>
              <a:buClr>
                <a:schemeClr val="accent1"/>
              </a:buClr>
              <a:buSzPts val="1600"/>
              <a:buNone/>
              <a:defRPr sz="1600">
                <a:solidFill>
                  <a:schemeClr val="accent1"/>
                </a:solidFill>
              </a:defRPr>
            </a:lvl7pPr>
            <a:lvl8pPr lvl="7" algn="r" rtl="0">
              <a:spcBef>
                <a:spcPts val="0"/>
              </a:spcBef>
              <a:spcAft>
                <a:spcPts val="0"/>
              </a:spcAft>
              <a:buClr>
                <a:schemeClr val="accent1"/>
              </a:buClr>
              <a:buSzPts val="1600"/>
              <a:buNone/>
              <a:defRPr sz="1600">
                <a:solidFill>
                  <a:schemeClr val="accent1"/>
                </a:solidFill>
              </a:defRPr>
            </a:lvl8pPr>
            <a:lvl9pPr lvl="8" algn="r" rtl="0">
              <a:spcBef>
                <a:spcPts val="0"/>
              </a:spcBef>
              <a:spcAft>
                <a:spcPts val="0"/>
              </a:spcAft>
              <a:buClr>
                <a:schemeClr val="accent1"/>
              </a:buClr>
              <a:buSzPts val="1600"/>
              <a:buNone/>
              <a:defRPr sz="1600">
                <a:solidFill>
                  <a:schemeClr val="accent1"/>
                </a:solidFill>
              </a:defRPr>
            </a:lvl9pPr>
          </a:lstStyle>
          <a:p>
            <a:endParaRPr/>
          </a:p>
        </p:txBody>
      </p:sp>
      <p:pic>
        <p:nvPicPr>
          <p:cNvPr id="231" name="Google Shape;231;p32"/>
          <p:cNvPicPr preferRelativeResize="0"/>
          <p:nvPr/>
        </p:nvPicPr>
        <p:blipFill rotWithShape="1">
          <a:blip r:embed="rId3">
            <a:alphaModFix/>
          </a:blip>
          <a:srcRect t="16777"/>
          <a:stretch/>
        </p:blipFill>
        <p:spPr>
          <a:xfrm flipH="1">
            <a:off x="6945648" y="-48928"/>
            <a:ext cx="1828801" cy="1702801"/>
          </a:xfrm>
          <a:prstGeom prst="rect">
            <a:avLst/>
          </a:prstGeom>
          <a:noFill/>
          <a:ln>
            <a:noFill/>
          </a:ln>
        </p:spPr>
      </p:pic>
      <p:pic>
        <p:nvPicPr>
          <p:cNvPr id="232" name="Google Shape;232;p32"/>
          <p:cNvPicPr preferRelativeResize="0"/>
          <p:nvPr/>
        </p:nvPicPr>
        <p:blipFill rotWithShape="1">
          <a:blip r:embed="rId4">
            <a:alphaModFix amt="85000"/>
          </a:blip>
          <a:srcRect r="78523"/>
          <a:stretch/>
        </p:blipFill>
        <p:spPr>
          <a:xfrm rot="-5400000">
            <a:off x="6570650" y="-861101"/>
            <a:ext cx="510599" cy="2234601"/>
          </a:xfrm>
          <a:prstGeom prst="rect">
            <a:avLst/>
          </a:prstGeom>
          <a:noFill/>
          <a:ln>
            <a:noFill/>
          </a:ln>
        </p:spPr>
      </p:pic>
      <p:sp>
        <p:nvSpPr>
          <p:cNvPr id="233" name="Google Shape;23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234"/>
        <p:cNvGrpSpPr/>
        <p:nvPr/>
      </p:nvGrpSpPr>
      <p:grpSpPr>
        <a:xfrm>
          <a:off x="0" y="0"/>
          <a:ext cx="0" cy="0"/>
          <a:chOff x="0" y="0"/>
          <a:chExt cx="0" cy="0"/>
        </a:xfrm>
      </p:grpSpPr>
      <p:sp>
        <p:nvSpPr>
          <p:cNvPr id="235" name="Google Shape;235;p33"/>
          <p:cNvSpPr txBox="1">
            <a:spLocks noGrp="1"/>
          </p:cNvSpPr>
          <p:nvPr>
            <p:ph type="subTitle" idx="1"/>
          </p:nvPr>
        </p:nvSpPr>
        <p:spPr>
          <a:xfrm>
            <a:off x="6789174" y="3792525"/>
            <a:ext cx="1641600" cy="502800"/>
          </a:xfrm>
          <a:prstGeom prst="rect">
            <a:avLst/>
          </a:prstGeom>
          <a:noFill/>
        </p:spPr>
        <p:txBody>
          <a:bodyPr spcFirstLastPara="1" wrap="square" lIns="91425" tIns="91425" rIns="91425" bIns="91425" anchor="t" anchorCtr="0">
            <a:normAutofit/>
          </a:bodyPr>
          <a:lstStyle>
            <a:lvl1pPr lvl="0" algn="r" rtl="0">
              <a:spcBef>
                <a:spcPts val="0"/>
              </a:spcBef>
              <a:spcAft>
                <a:spcPts val="0"/>
              </a:spcAft>
              <a:buNone/>
              <a:defRPr sz="1800">
                <a:solidFill>
                  <a:schemeClr val="accent4"/>
                </a:solidFill>
                <a:latin typeface="Oswald"/>
                <a:ea typeface="Oswald"/>
                <a:cs typeface="Oswald"/>
                <a:sym typeface="Oswald"/>
              </a:defRPr>
            </a:lvl1pPr>
            <a:lvl2pPr lvl="1" algn="r" rtl="0">
              <a:spcBef>
                <a:spcPts val="1200"/>
              </a:spcBef>
              <a:spcAft>
                <a:spcPts val="0"/>
              </a:spcAft>
              <a:buNone/>
              <a:defRPr sz="1800">
                <a:solidFill>
                  <a:schemeClr val="accent4"/>
                </a:solidFill>
                <a:latin typeface="Oswald"/>
                <a:ea typeface="Oswald"/>
                <a:cs typeface="Oswald"/>
                <a:sym typeface="Oswald"/>
              </a:defRPr>
            </a:lvl2pPr>
            <a:lvl3pPr lvl="2" algn="r" rtl="0">
              <a:spcBef>
                <a:spcPts val="1200"/>
              </a:spcBef>
              <a:spcAft>
                <a:spcPts val="0"/>
              </a:spcAft>
              <a:buNone/>
              <a:defRPr sz="1800">
                <a:solidFill>
                  <a:schemeClr val="accent4"/>
                </a:solidFill>
                <a:latin typeface="Oswald"/>
                <a:ea typeface="Oswald"/>
                <a:cs typeface="Oswald"/>
                <a:sym typeface="Oswald"/>
              </a:defRPr>
            </a:lvl3pPr>
            <a:lvl4pPr lvl="3" algn="r" rtl="0">
              <a:spcBef>
                <a:spcPts val="1200"/>
              </a:spcBef>
              <a:spcAft>
                <a:spcPts val="0"/>
              </a:spcAft>
              <a:buNone/>
              <a:defRPr sz="1800">
                <a:solidFill>
                  <a:schemeClr val="accent4"/>
                </a:solidFill>
                <a:latin typeface="Oswald"/>
                <a:ea typeface="Oswald"/>
                <a:cs typeface="Oswald"/>
                <a:sym typeface="Oswald"/>
              </a:defRPr>
            </a:lvl4pPr>
            <a:lvl5pPr lvl="4" algn="r" rtl="0">
              <a:spcBef>
                <a:spcPts val="1200"/>
              </a:spcBef>
              <a:spcAft>
                <a:spcPts val="0"/>
              </a:spcAft>
              <a:buNone/>
              <a:defRPr sz="1800">
                <a:solidFill>
                  <a:schemeClr val="accent4"/>
                </a:solidFill>
                <a:latin typeface="Oswald"/>
                <a:ea typeface="Oswald"/>
                <a:cs typeface="Oswald"/>
                <a:sym typeface="Oswald"/>
              </a:defRPr>
            </a:lvl5pPr>
            <a:lvl6pPr lvl="5" algn="r" rtl="0">
              <a:spcBef>
                <a:spcPts val="1200"/>
              </a:spcBef>
              <a:spcAft>
                <a:spcPts val="0"/>
              </a:spcAft>
              <a:buNone/>
              <a:defRPr sz="1800">
                <a:solidFill>
                  <a:schemeClr val="accent4"/>
                </a:solidFill>
                <a:latin typeface="Oswald"/>
                <a:ea typeface="Oswald"/>
                <a:cs typeface="Oswald"/>
                <a:sym typeface="Oswald"/>
              </a:defRPr>
            </a:lvl6pPr>
            <a:lvl7pPr lvl="6" algn="r" rtl="0">
              <a:spcBef>
                <a:spcPts val="1200"/>
              </a:spcBef>
              <a:spcAft>
                <a:spcPts val="0"/>
              </a:spcAft>
              <a:buNone/>
              <a:defRPr sz="1800">
                <a:solidFill>
                  <a:schemeClr val="accent4"/>
                </a:solidFill>
                <a:latin typeface="Oswald"/>
                <a:ea typeface="Oswald"/>
                <a:cs typeface="Oswald"/>
                <a:sym typeface="Oswald"/>
              </a:defRPr>
            </a:lvl7pPr>
            <a:lvl8pPr lvl="7" algn="r" rtl="0">
              <a:spcBef>
                <a:spcPts val="1200"/>
              </a:spcBef>
              <a:spcAft>
                <a:spcPts val="0"/>
              </a:spcAft>
              <a:buNone/>
              <a:defRPr sz="1800">
                <a:solidFill>
                  <a:schemeClr val="accent4"/>
                </a:solidFill>
                <a:latin typeface="Oswald"/>
                <a:ea typeface="Oswald"/>
                <a:cs typeface="Oswald"/>
                <a:sym typeface="Oswald"/>
              </a:defRPr>
            </a:lvl8pPr>
            <a:lvl9pPr lvl="8" algn="r" rtl="0">
              <a:spcBef>
                <a:spcPts val="1200"/>
              </a:spcBef>
              <a:spcAft>
                <a:spcPts val="1200"/>
              </a:spcAft>
              <a:buNone/>
              <a:defRPr sz="1800">
                <a:solidFill>
                  <a:schemeClr val="accent4"/>
                </a:solidFill>
                <a:latin typeface="Oswald"/>
                <a:ea typeface="Oswald"/>
                <a:cs typeface="Oswald"/>
                <a:sym typeface="Oswald"/>
              </a:defRPr>
            </a:lvl9pPr>
          </a:lstStyle>
          <a:p>
            <a:endParaRPr/>
          </a:p>
        </p:txBody>
      </p:sp>
      <p:sp>
        <p:nvSpPr>
          <p:cNvPr id="236" name="Google Shape;236;p33"/>
          <p:cNvSpPr txBox="1">
            <a:spLocks noGrp="1"/>
          </p:cNvSpPr>
          <p:nvPr>
            <p:ph type="subTitle" idx="2"/>
          </p:nvPr>
        </p:nvSpPr>
        <p:spPr>
          <a:xfrm>
            <a:off x="5443250" y="2859842"/>
            <a:ext cx="2987400" cy="877800"/>
          </a:xfrm>
          <a:prstGeom prst="rect">
            <a:avLst/>
          </a:prstGeom>
          <a:noFill/>
        </p:spPr>
        <p:txBody>
          <a:bodyPr spcFirstLastPara="1" wrap="square" lIns="91425" tIns="91425" rIns="91425" bIns="91425" anchor="t" anchorCtr="0">
            <a:normAutofit/>
          </a:bodyPr>
          <a:lstStyle>
            <a:lvl1pPr lvl="0" algn="just" rtl="0">
              <a:spcBef>
                <a:spcPts val="0"/>
              </a:spcBef>
              <a:spcAft>
                <a:spcPts val="0"/>
              </a:spcAft>
              <a:buNone/>
              <a:defRPr/>
            </a:lvl1pPr>
            <a:lvl2pPr lvl="1" algn="just" rtl="0">
              <a:spcBef>
                <a:spcPts val="1200"/>
              </a:spcBef>
              <a:spcAft>
                <a:spcPts val="0"/>
              </a:spcAft>
              <a:buNone/>
              <a:defRPr/>
            </a:lvl2pPr>
            <a:lvl3pPr lvl="2" algn="just" rtl="0">
              <a:spcBef>
                <a:spcPts val="1200"/>
              </a:spcBef>
              <a:spcAft>
                <a:spcPts val="0"/>
              </a:spcAft>
              <a:buNone/>
              <a:defRPr/>
            </a:lvl3pPr>
            <a:lvl4pPr lvl="3" algn="just" rtl="0">
              <a:spcBef>
                <a:spcPts val="1200"/>
              </a:spcBef>
              <a:spcAft>
                <a:spcPts val="0"/>
              </a:spcAft>
              <a:buNone/>
              <a:defRPr/>
            </a:lvl4pPr>
            <a:lvl5pPr lvl="4" algn="just" rtl="0">
              <a:spcBef>
                <a:spcPts val="1200"/>
              </a:spcBef>
              <a:spcAft>
                <a:spcPts val="0"/>
              </a:spcAft>
              <a:buNone/>
              <a:defRPr/>
            </a:lvl5pPr>
            <a:lvl6pPr lvl="5" algn="just" rtl="0">
              <a:spcBef>
                <a:spcPts val="1200"/>
              </a:spcBef>
              <a:spcAft>
                <a:spcPts val="0"/>
              </a:spcAft>
              <a:buNone/>
              <a:defRPr/>
            </a:lvl6pPr>
            <a:lvl7pPr lvl="6" algn="just" rtl="0">
              <a:spcBef>
                <a:spcPts val="1200"/>
              </a:spcBef>
              <a:spcAft>
                <a:spcPts val="0"/>
              </a:spcAft>
              <a:buNone/>
              <a:defRPr/>
            </a:lvl7pPr>
            <a:lvl8pPr lvl="7" algn="just" rtl="0">
              <a:spcBef>
                <a:spcPts val="1200"/>
              </a:spcBef>
              <a:spcAft>
                <a:spcPts val="0"/>
              </a:spcAft>
              <a:buNone/>
              <a:defRPr/>
            </a:lvl8pPr>
            <a:lvl9pPr lvl="8" algn="just" rtl="0">
              <a:spcBef>
                <a:spcPts val="1200"/>
              </a:spcBef>
              <a:spcAft>
                <a:spcPts val="1200"/>
              </a:spcAft>
              <a:buNone/>
              <a:defRPr/>
            </a:lvl9pPr>
          </a:lstStyle>
          <a:p>
            <a:endParaRPr/>
          </a:p>
        </p:txBody>
      </p:sp>
      <p:sp>
        <p:nvSpPr>
          <p:cNvPr id="237" name="Google Shape;237;p33"/>
          <p:cNvSpPr txBox="1">
            <a:spLocks noGrp="1"/>
          </p:cNvSpPr>
          <p:nvPr>
            <p:ph type="subTitle" idx="3"/>
          </p:nvPr>
        </p:nvSpPr>
        <p:spPr>
          <a:xfrm>
            <a:off x="6789125" y="1776850"/>
            <a:ext cx="1641600" cy="502800"/>
          </a:xfrm>
          <a:prstGeom prst="rect">
            <a:avLst/>
          </a:prstGeom>
          <a:noFill/>
        </p:spPr>
        <p:txBody>
          <a:bodyPr spcFirstLastPara="1" wrap="square" lIns="91425" tIns="91425" rIns="91425" bIns="91425" anchor="t" anchorCtr="0">
            <a:normAutofit/>
          </a:bodyPr>
          <a:lstStyle>
            <a:lvl1pPr lvl="0" algn="r" rtl="0">
              <a:spcBef>
                <a:spcPts val="0"/>
              </a:spcBef>
              <a:spcAft>
                <a:spcPts val="0"/>
              </a:spcAft>
              <a:buNone/>
              <a:defRPr sz="1800">
                <a:solidFill>
                  <a:schemeClr val="accent4"/>
                </a:solidFill>
                <a:latin typeface="Oswald"/>
                <a:ea typeface="Oswald"/>
                <a:cs typeface="Oswald"/>
                <a:sym typeface="Oswald"/>
              </a:defRPr>
            </a:lvl1pPr>
            <a:lvl2pPr lvl="1" algn="r" rtl="0">
              <a:spcBef>
                <a:spcPts val="1200"/>
              </a:spcBef>
              <a:spcAft>
                <a:spcPts val="0"/>
              </a:spcAft>
              <a:buNone/>
              <a:defRPr sz="1800">
                <a:solidFill>
                  <a:schemeClr val="accent4"/>
                </a:solidFill>
                <a:latin typeface="Oswald"/>
                <a:ea typeface="Oswald"/>
                <a:cs typeface="Oswald"/>
                <a:sym typeface="Oswald"/>
              </a:defRPr>
            </a:lvl2pPr>
            <a:lvl3pPr lvl="2" algn="r" rtl="0">
              <a:spcBef>
                <a:spcPts val="1200"/>
              </a:spcBef>
              <a:spcAft>
                <a:spcPts val="0"/>
              </a:spcAft>
              <a:buNone/>
              <a:defRPr sz="1800">
                <a:solidFill>
                  <a:schemeClr val="accent4"/>
                </a:solidFill>
                <a:latin typeface="Oswald"/>
                <a:ea typeface="Oswald"/>
                <a:cs typeface="Oswald"/>
                <a:sym typeface="Oswald"/>
              </a:defRPr>
            </a:lvl3pPr>
            <a:lvl4pPr lvl="3" algn="r" rtl="0">
              <a:spcBef>
                <a:spcPts val="1200"/>
              </a:spcBef>
              <a:spcAft>
                <a:spcPts val="0"/>
              </a:spcAft>
              <a:buNone/>
              <a:defRPr sz="1800">
                <a:solidFill>
                  <a:schemeClr val="accent4"/>
                </a:solidFill>
                <a:latin typeface="Oswald"/>
                <a:ea typeface="Oswald"/>
                <a:cs typeface="Oswald"/>
                <a:sym typeface="Oswald"/>
              </a:defRPr>
            </a:lvl4pPr>
            <a:lvl5pPr lvl="4" algn="r" rtl="0">
              <a:spcBef>
                <a:spcPts val="1200"/>
              </a:spcBef>
              <a:spcAft>
                <a:spcPts val="0"/>
              </a:spcAft>
              <a:buNone/>
              <a:defRPr sz="1800">
                <a:solidFill>
                  <a:schemeClr val="accent4"/>
                </a:solidFill>
                <a:latin typeface="Oswald"/>
                <a:ea typeface="Oswald"/>
                <a:cs typeface="Oswald"/>
                <a:sym typeface="Oswald"/>
              </a:defRPr>
            </a:lvl5pPr>
            <a:lvl6pPr lvl="5" algn="r" rtl="0">
              <a:spcBef>
                <a:spcPts val="1200"/>
              </a:spcBef>
              <a:spcAft>
                <a:spcPts val="0"/>
              </a:spcAft>
              <a:buNone/>
              <a:defRPr sz="1800">
                <a:solidFill>
                  <a:schemeClr val="accent4"/>
                </a:solidFill>
                <a:latin typeface="Oswald"/>
                <a:ea typeface="Oswald"/>
                <a:cs typeface="Oswald"/>
                <a:sym typeface="Oswald"/>
              </a:defRPr>
            </a:lvl6pPr>
            <a:lvl7pPr lvl="6" algn="r" rtl="0">
              <a:spcBef>
                <a:spcPts val="1200"/>
              </a:spcBef>
              <a:spcAft>
                <a:spcPts val="0"/>
              </a:spcAft>
              <a:buNone/>
              <a:defRPr sz="1800">
                <a:solidFill>
                  <a:schemeClr val="accent4"/>
                </a:solidFill>
                <a:latin typeface="Oswald"/>
                <a:ea typeface="Oswald"/>
                <a:cs typeface="Oswald"/>
                <a:sym typeface="Oswald"/>
              </a:defRPr>
            </a:lvl7pPr>
            <a:lvl8pPr lvl="7" algn="r" rtl="0">
              <a:spcBef>
                <a:spcPts val="1200"/>
              </a:spcBef>
              <a:spcAft>
                <a:spcPts val="0"/>
              </a:spcAft>
              <a:buNone/>
              <a:defRPr sz="1800">
                <a:solidFill>
                  <a:schemeClr val="accent4"/>
                </a:solidFill>
                <a:latin typeface="Oswald"/>
                <a:ea typeface="Oswald"/>
                <a:cs typeface="Oswald"/>
                <a:sym typeface="Oswald"/>
              </a:defRPr>
            </a:lvl8pPr>
            <a:lvl9pPr lvl="8" algn="r" rtl="0">
              <a:spcBef>
                <a:spcPts val="1200"/>
              </a:spcBef>
              <a:spcAft>
                <a:spcPts val="1200"/>
              </a:spcAft>
              <a:buNone/>
              <a:defRPr sz="1800">
                <a:solidFill>
                  <a:schemeClr val="accent4"/>
                </a:solidFill>
                <a:latin typeface="Oswald"/>
                <a:ea typeface="Oswald"/>
                <a:cs typeface="Oswald"/>
                <a:sym typeface="Oswald"/>
              </a:defRPr>
            </a:lvl9pPr>
          </a:lstStyle>
          <a:p>
            <a:endParaRPr/>
          </a:p>
        </p:txBody>
      </p:sp>
      <p:sp>
        <p:nvSpPr>
          <p:cNvPr id="238" name="Google Shape;238;p33"/>
          <p:cNvSpPr txBox="1">
            <a:spLocks noGrp="1"/>
          </p:cNvSpPr>
          <p:nvPr>
            <p:ph type="title"/>
          </p:nvPr>
        </p:nvSpPr>
        <p:spPr>
          <a:xfrm>
            <a:off x="713225" y="2569475"/>
            <a:ext cx="3145500" cy="20298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2800"/>
              <a:buNone/>
              <a:defRPr sz="4200">
                <a:solidFill>
                  <a:schemeClr val="lt1"/>
                </a:solidFill>
              </a:defRPr>
            </a:lvl1pPr>
            <a:lvl2pPr lvl="1"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a:endParaRPr/>
          </a:p>
        </p:txBody>
      </p:sp>
      <p:sp>
        <p:nvSpPr>
          <p:cNvPr id="239" name="Google Shape;239;p33"/>
          <p:cNvSpPr txBox="1">
            <a:spLocks noGrp="1"/>
          </p:cNvSpPr>
          <p:nvPr>
            <p:ph type="subTitle" idx="4"/>
          </p:nvPr>
        </p:nvSpPr>
        <p:spPr>
          <a:xfrm>
            <a:off x="5443250" y="848166"/>
            <a:ext cx="2987400" cy="877800"/>
          </a:xfrm>
          <a:prstGeom prst="rect">
            <a:avLst/>
          </a:prstGeom>
          <a:noFill/>
        </p:spPr>
        <p:txBody>
          <a:bodyPr spcFirstLastPara="1" wrap="square" lIns="91425" tIns="91425" rIns="91425" bIns="91425" anchor="t" anchorCtr="0">
            <a:normAutofit/>
          </a:bodyPr>
          <a:lstStyle>
            <a:lvl1pPr lvl="0" algn="just" rtl="0">
              <a:spcBef>
                <a:spcPts val="0"/>
              </a:spcBef>
              <a:spcAft>
                <a:spcPts val="0"/>
              </a:spcAft>
              <a:buNone/>
              <a:defRPr/>
            </a:lvl1pPr>
            <a:lvl2pPr lvl="1" algn="just" rtl="0">
              <a:spcBef>
                <a:spcPts val="1200"/>
              </a:spcBef>
              <a:spcAft>
                <a:spcPts val="0"/>
              </a:spcAft>
              <a:buNone/>
              <a:defRPr/>
            </a:lvl2pPr>
            <a:lvl3pPr lvl="2" algn="just" rtl="0">
              <a:spcBef>
                <a:spcPts val="1200"/>
              </a:spcBef>
              <a:spcAft>
                <a:spcPts val="0"/>
              </a:spcAft>
              <a:buNone/>
              <a:defRPr/>
            </a:lvl3pPr>
            <a:lvl4pPr lvl="3" algn="just" rtl="0">
              <a:spcBef>
                <a:spcPts val="1200"/>
              </a:spcBef>
              <a:spcAft>
                <a:spcPts val="0"/>
              </a:spcAft>
              <a:buNone/>
              <a:defRPr/>
            </a:lvl4pPr>
            <a:lvl5pPr lvl="4" algn="just" rtl="0">
              <a:spcBef>
                <a:spcPts val="1200"/>
              </a:spcBef>
              <a:spcAft>
                <a:spcPts val="0"/>
              </a:spcAft>
              <a:buNone/>
              <a:defRPr/>
            </a:lvl5pPr>
            <a:lvl6pPr lvl="5" algn="just" rtl="0">
              <a:spcBef>
                <a:spcPts val="1200"/>
              </a:spcBef>
              <a:spcAft>
                <a:spcPts val="0"/>
              </a:spcAft>
              <a:buNone/>
              <a:defRPr/>
            </a:lvl6pPr>
            <a:lvl7pPr lvl="6" algn="just" rtl="0">
              <a:spcBef>
                <a:spcPts val="1200"/>
              </a:spcBef>
              <a:spcAft>
                <a:spcPts val="0"/>
              </a:spcAft>
              <a:buNone/>
              <a:defRPr/>
            </a:lvl7pPr>
            <a:lvl8pPr lvl="7" algn="just" rtl="0">
              <a:spcBef>
                <a:spcPts val="1200"/>
              </a:spcBef>
              <a:spcAft>
                <a:spcPts val="0"/>
              </a:spcAft>
              <a:buNone/>
              <a:defRPr/>
            </a:lvl8pPr>
            <a:lvl9pPr lvl="8" algn="just" rtl="0">
              <a:spcBef>
                <a:spcPts val="1200"/>
              </a:spcBef>
              <a:spcAft>
                <a:spcPts val="1200"/>
              </a:spcAft>
              <a:buNone/>
              <a:defRPr/>
            </a:lvl9pPr>
          </a:lstStyle>
          <a:p>
            <a:endParaRPr/>
          </a:p>
        </p:txBody>
      </p:sp>
      <p:pic>
        <p:nvPicPr>
          <p:cNvPr id="240" name="Google Shape;240;p33"/>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
        <p:nvSpPr>
          <p:cNvPr id="241" name="Google Shape;24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2">
  <p:cSld name="ONE_COLUMN_TEXT_2">
    <p:spTree>
      <p:nvGrpSpPr>
        <p:cNvPr id="1" name="Shape 242"/>
        <p:cNvGrpSpPr/>
        <p:nvPr/>
      </p:nvGrpSpPr>
      <p:grpSpPr>
        <a:xfrm>
          <a:off x="0" y="0"/>
          <a:ext cx="0" cy="0"/>
          <a:chOff x="0" y="0"/>
          <a:chExt cx="0" cy="0"/>
        </a:xfrm>
      </p:grpSpPr>
      <p:pic>
        <p:nvPicPr>
          <p:cNvPr id="243" name="Google Shape;243;p34"/>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pic>
        <p:nvPicPr>
          <p:cNvPr id="244" name="Google Shape;244;p34"/>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245" name="Google Shape;245;p34"/>
          <p:cNvPicPr preferRelativeResize="0"/>
          <p:nvPr/>
        </p:nvPicPr>
        <p:blipFill rotWithShape="1">
          <a:blip r:embed="rId4">
            <a:alphaModFix/>
          </a:blip>
          <a:srcRect l="219" r="209"/>
          <a:stretch/>
        </p:blipFill>
        <p:spPr>
          <a:xfrm rot="10800000">
            <a:off x="8129025" y="4297675"/>
            <a:ext cx="603504" cy="603504"/>
          </a:xfrm>
          <a:prstGeom prst="rect">
            <a:avLst/>
          </a:prstGeom>
          <a:noFill/>
          <a:ln>
            <a:noFill/>
          </a:ln>
        </p:spPr>
      </p:pic>
      <p:sp>
        <p:nvSpPr>
          <p:cNvPr id="246" name="Google Shape;246;p34"/>
          <p:cNvSpPr txBox="1">
            <a:spLocks noGrp="1"/>
          </p:cNvSpPr>
          <p:nvPr>
            <p:ph type="title"/>
          </p:nvPr>
        </p:nvSpPr>
        <p:spPr>
          <a:xfrm>
            <a:off x="713225" y="1502387"/>
            <a:ext cx="2450700" cy="567000"/>
          </a:xfrm>
          <a:prstGeom prst="rect">
            <a:avLst/>
          </a:prstGeom>
        </p:spPr>
        <p:txBody>
          <a:bodyPr spcFirstLastPara="1" wrap="square" lIns="91425" tIns="91425" rIns="91425" bIns="91425" anchor="t" anchorCtr="0">
            <a:norm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47" name="Google Shape;247;p34"/>
          <p:cNvSpPr txBox="1">
            <a:spLocks noGrp="1"/>
          </p:cNvSpPr>
          <p:nvPr>
            <p:ph type="subTitle" idx="1"/>
          </p:nvPr>
        </p:nvSpPr>
        <p:spPr>
          <a:xfrm>
            <a:off x="713232" y="2208613"/>
            <a:ext cx="2066400" cy="822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0000"/>
        </a:solidFill>
        <a:effectLst/>
      </p:bgPr>
    </p:bg>
    <p:spTree>
      <p:nvGrpSpPr>
        <p:cNvPr id="1" name="Shape 253"/>
        <p:cNvGrpSpPr/>
        <p:nvPr/>
      </p:nvGrpSpPr>
      <p:grpSpPr>
        <a:xfrm>
          <a:off x="0" y="0"/>
          <a:ext cx="0" cy="0"/>
          <a:chOff x="0" y="0"/>
          <a:chExt cx="0" cy="0"/>
        </a:xfrm>
      </p:grpSpPr>
      <p:grpSp>
        <p:nvGrpSpPr>
          <p:cNvPr id="254" name="Google Shape;254;p36"/>
          <p:cNvGrpSpPr/>
          <p:nvPr/>
        </p:nvGrpSpPr>
        <p:grpSpPr>
          <a:xfrm>
            <a:off x="2543350" y="670600"/>
            <a:ext cx="6627150" cy="4501753"/>
            <a:chOff x="2543350" y="670600"/>
            <a:chExt cx="6627150" cy="4501753"/>
          </a:xfrm>
        </p:grpSpPr>
        <p:pic>
          <p:nvPicPr>
            <p:cNvPr id="255" name="Google Shape;255;p36"/>
            <p:cNvPicPr preferRelativeResize="0"/>
            <p:nvPr/>
          </p:nvPicPr>
          <p:blipFill rotWithShape="1">
            <a:blip r:embed="rId2">
              <a:alphaModFix amt="57000"/>
            </a:blip>
            <a:srcRect l="26778" t="66358" r="38000" b="4794"/>
            <a:stretch/>
          </p:blipFill>
          <p:spPr>
            <a:xfrm rot="10800000">
              <a:off x="2543350" y="4053262"/>
              <a:ext cx="1190800" cy="1092325"/>
            </a:xfrm>
            <a:prstGeom prst="rect">
              <a:avLst/>
            </a:prstGeom>
            <a:noFill/>
            <a:ln>
              <a:noFill/>
            </a:ln>
          </p:spPr>
        </p:pic>
        <p:pic>
          <p:nvPicPr>
            <p:cNvPr id="256" name="Google Shape;256;p36"/>
            <p:cNvPicPr preferRelativeResize="0"/>
            <p:nvPr/>
          </p:nvPicPr>
          <p:blipFill rotWithShape="1">
            <a:blip r:embed="rId3">
              <a:alphaModFix amt="85000"/>
            </a:blip>
            <a:srcRect t="31247" r="82869"/>
            <a:stretch/>
          </p:blipFill>
          <p:spPr>
            <a:xfrm>
              <a:off x="7803125" y="670600"/>
              <a:ext cx="1367375" cy="3123850"/>
            </a:xfrm>
            <a:prstGeom prst="rect">
              <a:avLst/>
            </a:prstGeom>
            <a:noFill/>
            <a:ln>
              <a:noFill/>
            </a:ln>
          </p:spPr>
        </p:pic>
        <p:pic>
          <p:nvPicPr>
            <p:cNvPr id="257" name="Google Shape;257;p36"/>
            <p:cNvPicPr preferRelativeResize="0"/>
            <p:nvPr/>
          </p:nvPicPr>
          <p:blipFill rotWithShape="1">
            <a:blip r:embed="rId2">
              <a:alphaModFix amt="75000"/>
            </a:blip>
            <a:srcRect l="25451" t="25484" b="30446"/>
            <a:stretch/>
          </p:blipFill>
          <p:spPr>
            <a:xfrm rot="10800000">
              <a:off x="5868100" y="2967225"/>
              <a:ext cx="3302400" cy="2186075"/>
            </a:xfrm>
            <a:prstGeom prst="rect">
              <a:avLst/>
            </a:prstGeom>
            <a:noFill/>
            <a:ln>
              <a:noFill/>
            </a:ln>
          </p:spPr>
        </p:pic>
        <p:pic>
          <p:nvPicPr>
            <p:cNvPr id="258" name="Google Shape;258;p36"/>
            <p:cNvPicPr preferRelativeResize="0"/>
            <p:nvPr/>
          </p:nvPicPr>
          <p:blipFill rotWithShape="1">
            <a:blip r:embed="rId2">
              <a:alphaModFix amt="57000"/>
            </a:blip>
            <a:srcRect l="26778" t="72903" r="38000" b="4794"/>
            <a:stretch/>
          </p:blipFill>
          <p:spPr>
            <a:xfrm rot="10800000" flipH="1">
              <a:off x="4453500" y="4327853"/>
              <a:ext cx="1190800" cy="844500"/>
            </a:xfrm>
            <a:prstGeom prst="rect">
              <a:avLst/>
            </a:prstGeom>
            <a:noFill/>
            <a:ln>
              <a:noFill/>
            </a:ln>
          </p:spPr>
        </p:pic>
        <p:pic>
          <p:nvPicPr>
            <p:cNvPr id="259" name="Google Shape;259;p36"/>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260" name="Google Shape;260;p36"/>
          <p:cNvSpPr txBox="1">
            <a:spLocks noGrp="1"/>
          </p:cNvSpPr>
          <p:nvPr>
            <p:ph type="ctrTitle"/>
          </p:nvPr>
        </p:nvSpPr>
        <p:spPr>
          <a:xfrm>
            <a:off x="3730752" y="539496"/>
            <a:ext cx="4700100" cy="1143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r" rtl="0">
              <a:spcBef>
                <a:spcPts val="0"/>
              </a:spcBef>
              <a:spcAft>
                <a:spcPts val="0"/>
              </a:spcAft>
              <a:buClr>
                <a:schemeClr val="lt1"/>
              </a:buClr>
              <a:buSzPts val="7000"/>
              <a:buNone/>
              <a:defRPr sz="7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61" name="Google Shape;261;p36"/>
          <p:cNvSpPr txBox="1">
            <a:spLocks noGrp="1"/>
          </p:cNvSpPr>
          <p:nvPr>
            <p:ph type="subTitle" idx="1"/>
          </p:nvPr>
        </p:nvSpPr>
        <p:spPr>
          <a:xfrm>
            <a:off x="4415575" y="1700775"/>
            <a:ext cx="4015200" cy="676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Font typeface="Open Sans Light"/>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2" name="Google Shape;262;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63"/>
        <p:cNvGrpSpPr/>
        <p:nvPr/>
      </p:nvGrpSpPr>
      <p:grpSpPr>
        <a:xfrm>
          <a:off x="0" y="0"/>
          <a:ext cx="0" cy="0"/>
          <a:chOff x="0" y="0"/>
          <a:chExt cx="0" cy="0"/>
        </a:xfrm>
      </p:grpSpPr>
      <p:grpSp>
        <p:nvGrpSpPr>
          <p:cNvPr id="264" name="Google Shape;264;p37"/>
          <p:cNvGrpSpPr/>
          <p:nvPr/>
        </p:nvGrpSpPr>
        <p:grpSpPr>
          <a:xfrm flipH="1">
            <a:off x="0" y="661450"/>
            <a:ext cx="2889425" cy="4482050"/>
            <a:chOff x="6315075" y="708675"/>
            <a:chExt cx="2889425" cy="4482050"/>
          </a:xfrm>
        </p:grpSpPr>
        <p:pic>
          <p:nvPicPr>
            <p:cNvPr id="265" name="Google Shape;265;p37"/>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66" name="Google Shape;266;p37"/>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67" name="Google Shape;267;p37"/>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68" name="Google Shape;268;p37"/>
          <p:cNvSpPr txBox="1">
            <a:spLocks noGrp="1"/>
          </p:cNvSpPr>
          <p:nvPr>
            <p:ph type="title"/>
          </p:nvPr>
        </p:nvSpPr>
        <p:spPr>
          <a:xfrm>
            <a:off x="640080" y="1673352"/>
            <a:ext cx="3858900" cy="10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69" name="Google Shape;269;p37"/>
          <p:cNvSpPr txBox="1">
            <a:spLocks noGrp="1"/>
          </p:cNvSpPr>
          <p:nvPr>
            <p:ph type="title" idx="2" hasCustomPrompt="1"/>
          </p:nvPr>
        </p:nvSpPr>
        <p:spPr>
          <a:xfrm>
            <a:off x="640080" y="866900"/>
            <a:ext cx="2370000" cy="115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accent5"/>
              </a:buClr>
              <a:buSzPts val="6000"/>
              <a:buNone/>
              <a:defRPr sz="6000">
                <a:solidFill>
                  <a:schemeClr val="accent5"/>
                </a:solidFill>
              </a:defRPr>
            </a:lvl2pPr>
            <a:lvl3pPr lvl="2" algn="ctr" rtl="0">
              <a:spcBef>
                <a:spcPts val="0"/>
              </a:spcBef>
              <a:spcAft>
                <a:spcPts val="0"/>
              </a:spcAft>
              <a:buClr>
                <a:schemeClr val="accent5"/>
              </a:buClr>
              <a:buSzPts val="6000"/>
              <a:buNone/>
              <a:defRPr sz="6000">
                <a:solidFill>
                  <a:schemeClr val="accent5"/>
                </a:solidFill>
              </a:defRPr>
            </a:lvl3pPr>
            <a:lvl4pPr lvl="3" algn="ctr" rtl="0">
              <a:spcBef>
                <a:spcPts val="0"/>
              </a:spcBef>
              <a:spcAft>
                <a:spcPts val="0"/>
              </a:spcAft>
              <a:buClr>
                <a:schemeClr val="accent5"/>
              </a:buClr>
              <a:buSzPts val="6000"/>
              <a:buNone/>
              <a:defRPr sz="6000">
                <a:solidFill>
                  <a:schemeClr val="accent5"/>
                </a:solidFill>
              </a:defRPr>
            </a:lvl4pPr>
            <a:lvl5pPr lvl="4" algn="ctr" rtl="0">
              <a:spcBef>
                <a:spcPts val="0"/>
              </a:spcBef>
              <a:spcAft>
                <a:spcPts val="0"/>
              </a:spcAft>
              <a:buClr>
                <a:schemeClr val="accent5"/>
              </a:buClr>
              <a:buSzPts val="6000"/>
              <a:buNone/>
              <a:defRPr sz="6000">
                <a:solidFill>
                  <a:schemeClr val="accent5"/>
                </a:solidFill>
              </a:defRPr>
            </a:lvl5pPr>
            <a:lvl6pPr lvl="5" algn="ctr" rtl="0">
              <a:spcBef>
                <a:spcPts val="0"/>
              </a:spcBef>
              <a:spcAft>
                <a:spcPts val="0"/>
              </a:spcAft>
              <a:buClr>
                <a:schemeClr val="accent5"/>
              </a:buClr>
              <a:buSzPts val="6000"/>
              <a:buNone/>
              <a:defRPr sz="6000">
                <a:solidFill>
                  <a:schemeClr val="accent5"/>
                </a:solidFill>
              </a:defRPr>
            </a:lvl6pPr>
            <a:lvl7pPr lvl="6" algn="ctr" rtl="0">
              <a:spcBef>
                <a:spcPts val="0"/>
              </a:spcBef>
              <a:spcAft>
                <a:spcPts val="0"/>
              </a:spcAft>
              <a:buClr>
                <a:schemeClr val="accent5"/>
              </a:buClr>
              <a:buSzPts val="6000"/>
              <a:buNone/>
              <a:defRPr sz="6000">
                <a:solidFill>
                  <a:schemeClr val="accent5"/>
                </a:solidFill>
              </a:defRPr>
            </a:lvl7pPr>
            <a:lvl8pPr lvl="7" algn="ctr" rtl="0">
              <a:spcBef>
                <a:spcPts val="0"/>
              </a:spcBef>
              <a:spcAft>
                <a:spcPts val="0"/>
              </a:spcAft>
              <a:buClr>
                <a:schemeClr val="accent5"/>
              </a:buClr>
              <a:buSzPts val="6000"/>
              <a:buNone/>
              <a:defRPr sz="6000">
                <a:solidFill>
                  <a:schemeClr val="accent5"/>
                </a:solidFill>
              </a:defRPr>
            </a:lvl8pPr>
            <a:lvl9pPr lvl="8" algn="ctr" rtl="0">
              <a:spcBef>
                <a:spcPts val="0"/>
              </a:spcBef>
              <a:spcAft>
                <a:spcPts val="0"/>
              </a:spcAft>
              <a:buClr>
                <a:schemeClr val="accent5"/>
              </a:buClr>
              <a:buSzPts val="6000"/>
              <a:buNone/>
              <a:defRPr sz="6000">
                <a:solidFill>
                  <a:schemeClr val="accent5"/>
                </a:solidFill>
              </a:defRPr>
            </a:lvl9pPr>
          </a:lstStyle>
          <a:p>
            <a:r>
              <a:t>xx%</a:t>
            </a:r>
          </a:p>
        </p:txBody>
      </p:sp>
      <p:sp>
        <p:nvSpPr>
          <p:cNvPr id="270" name="Google Shape;27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1"/>
        <p:cNvGrpSpPr/>
        <p:nvPr/>
      </p:nvGrpSpPr>
      <p:grpSpPr>
        <a:xfrm>
          <a:off x="0" y="0"/>
          <a:ext cx="0" cy="0"/>
          <a:chOff x="0" y="0"/>
          <a:chExt cx="0" cy="0"/>
        </a:xfrm>
      </p:grpSpPr>
      <p:pic>
        <p:nvPicPr>
          <p:cNvPr id="272" name="Google Shape;272;p38"/>
          <p:cNvPicPr preferRelativeResize="0"/>
          <p:nvPr/>
        </p:nvPicPr>
        <p:blipFill rotWithShape="1">
          <a:blip r:embed="rId2">
            <a:alphaModFix/>
          </a:blip>
          <a:srcRect l="219" r="209"/>
          <a:stretch/>
        </p:blipFill>
        <p:spPr>
          <a:xfrm rot="10800000">
            <a:off x="8277600" y="4423425"/>
            <a:ext cx="603504" cy="603504"/>
          </a:xfrm>
          <a:prstGeom prst="rect">
            <a:avLst/>
          </a:prstGeom>
          <a:noFill/>
          <a:ln>
            <a:noFill/>
          </a:ln>
        </p:spPr>
      </p:pic>
      <p:sp>
        <p:nvSpPr>
          <p:cNvPr id="273" name="Google Shape;273;p38"/>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74" name="Google Shape;274;p38"/>
          <p:cNvSpPr txBox="1">
            <a:spLocks noGrp="1"/>
          </p:cNvSpPr>
          <p:nvPr>
            <p:ph type="body" idx="1"/>
          </p:nvPr>
        </p:nvSpPr>
        <p:spPr>
          <a:xfrm>
            <a:off x="713100" y="1217775"/>
            <a:ext cx="7717500" cy="3381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Font typeface="Livvic"/>
              <a:buAutoNum type="arabicPeriod"/>
              <a:defRPr/>
            </a:lvl1pPr>
            <a:lvl2pPr marL="914400" lvl="1" indent="-317500" rtl="0">
              <a:spcBef>
                <a:spcPts val="1600"/>
              </a:spcBef>
              <a:spcAft>
                <a:spcPts val="0"/>
              </a:spcAft>
              <a:buClr>
                <a:srgbClr val="434343"/>
              </a:buClr>
              <a:buSzPts val="1400"/>
              <a:buFont typeface="Roboto Condensed Light"/>
              <a:buAutoNum type="alphaLcPeriod"/>
              <a:defRPr/>
            </a:lvl2pPr>
            <a:lvl3pPr marL="1371600" lvl="2" indent="-317500" rtl="0">
              <a:spcBef>
                <a:spcPts val="1600"/>
              </a:spcBef>
              <a:spcAft>
                <a:spcPts val="0"/>
              </a:spcAft>
              <a:buClr>
                <a:srgbClr val="434343"/>
              </a:buClr>
              <a:buSzPts val="1400"/>
              <a:buFont typeface="Roboto Condensed Light"/>
              <a:buAutoNum type="romanLcPeriod"/>
              <a:defRPr/>
            </a:lvl3pPr>
            <a:lvl4pPr marL="1828800" lvl="3" indent="-317500" rtl="0">
              <a:spcBef>
                <a:spcPts val="1600"/>
              </a:spcBef>
              <a:spcAft>
                <a:spcPts val="0"/>
              </a:spcAft>
              <a:buClr>
                <a:srgbClr val="434343"/>
              </a:buClr>
              <a:buSzPts val="1400"/>
              <a:buFont typeface="Roboto Condensed Light"/>
              <a:buAutoNum type="arabicPeriod"/>
              <a:defRPr/>
            </a:lvl4pPr>
            <a:lvl5pPr marL="2286000" lvl="4" indent="-317500" rtl="0">
              <a:spcBef>
                <a:spcPts val="1600"/>
              </a:spcBef>
              <a:spcAft>
                <a:spcPts val="0"/>
              </a:spcAft>
              <a:buClr>
                <a:srgbClr val="434343"/>
              </a:buClr>
              <a:buSzPts val="1400"/>
              <a:buFont typeface="Roboto Condensed Light"/>
              <a:buAutoNum type="alphaLcPeriod"/>
              <a:defRPr/>
            </a:lvl5pPr>
            <a:lvl6pPr marL="2743200" lvl="5" indent="-317500" rtl="0">
              <a:spcBef>
                <a:spcPts val="1600"/>
              </a:spcBef>
              <a:spcAft>
                <a:spcPts val="0"/>
              </a:spcAft>
              <a:buClr>
                <a:srgbClr val="434343"/>
              </a:buClr>
              <a:buSzPts val="1400"/>
              <a:buFont typeface="Roboto Condensed Light"/>
              <a:buAutoNum type="romanLcPeriod"/>
              <a:defRPr/>
            </a:lvl6pPr>
            <a:lvl7pPr marL="3200400" lvl="6" indent="-317500" rtl="0">
              <a:spcBef>
                <a:spcPts val="1600"/>
              </a:spcBef>
              <a:spcAft>
                <a:spcPts val="0"/>
              </a:spcAft>
              <a:buClr>
                <a:srgbClr val="434343"/>
              </a:buClr>
              <a:buSzPts val="1400"/>
              <a:buFont typeface="Roboto Condensed Light"/>
              <a:buAutoNum type="arabicPeriod"/>
              <a:defRPr/>
            </a:lvl7pPr>
            <a:lvl8pPr marL="3657600" lvl="7" indent="-317500" rtl="0">
              <a:spcBef>
                <a:spcPts val="1600"/>
              </a:spcBef>
              <a:spcAft>
                <a:spcPts val="0"/>
              </a:spcAft>
              <a:buClr>
                <a:srgbClr val="434343"/>
              </a:buClr>
              <a:buSzPts val="1400"/>
              <a:buFont typeface="Roboto Condensed Light"/>
              <a:buAutoNum type="alphaLcPeriod"/>
              <a:defRPr/>
            </a:lvl8pPr>
            <a:lvl9pPr marL="4114800" lvl="8" indent="-317500" rtl="0">
              <a:spcBef>
                <a:spcPts val="1600"/>
              </a:spcBef>
              <a:spcAft>
                <a:spcPts val="1600"/>
              </a:spcAft>
              <a:buClr>
                <a:srgbClr val="434343"/>
              </a:buClr>
              <a:buSzPts val="1400"/>
              <a:buFont typeface="Roboto Condensed Light"/>
              <a:buAutoNum type="romanLcPeriod"/>
              <a:defRPr/>
            </a:lvl9pPr>
          </a:lstStyle>
          <a:p>
            <a:endParaRPr/>
          </a:p>
        </p:txBody>
      </p:sp>
      <p:pic>
        <p:nvPicPr>
          <p:cNvPr id="275" name="Google Shape;275;p38"/>
          <p:cNvPicPr preferRelativeResize="0"/>
          <p:nvPr/>
        </p:nvPicPr>
        <p:blipFill rotWithShape="1">
          <a:blip r:embed="rId3">
            <a:alphaModFix/>
          </a:blip>
          <a:srcRect t="36431" r="38938"/>
          <a:stretch/>
        </p:blipFill>
        <p:spPr>
          <a:xfrm flipH="1">
            <a:off x="-96150" y="-91325"/>
            <a:ext cx="1348875" cy="1364951"/>
          </a:xfrm>
          <a:prstGeom prst="rect">
            <a:avLst/>
          </a:prstGeom>
          <a:noFill/>
          <a:ln>
            <a:noFill/>
          </a:ln>
        </p:spPr>
      </p:pic>
      <p:sp>
        <p:nvSpPr>
          <p:cNvPr id="276" name="Google Shape;276;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7"/>
        <p:cNvGrpSpPr/>
        <p:nvPr/>
      </p:nvGrpSpPr>
      <p:grpSpPr>
        <a:xfrm>
          <a:off x="0" y="0"/>
          <a:ext cx="0" cy="0"/>
          <a:chOff x="0" y="0"/>
          <a:chExt cx="0" cy="0"/>
        </a:xfrm>
      </p:grpSpPr>
      <p:sp>
        <p:nvSpPr>
          <p:cNvPr id="278" name="Google Shape;278;p39"/>
          <p:cNvSpPr txBox="1">
            <a:spLocks noGrp="1"/>
          </p:cNvSpPr>
          <p:nvPr>
            <p:ph type="subTitle" idx="1"/>
          </p:nvPr>
        </p:nvSpPr>
        <p:spPr>
          <a:xfrm>
            <a:off x="6789174" y="3792525"/>
            <a:ext cx="1641600" cy="5028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1800">
                <a:solidFill>
                  <a:schemeClr val="accent4"/>
                </a:solidFill>
                <a:latin typeface="Oswald"/>
                <a:ea typeface="Oswald"/>
                <a:cs typeface="Oswald"/>
                <a:sym typeface="Oswald"/>
              </a:defRPr>
            </a:lvl1pPr>
            <a:lvl2pPr lvl="1" algn="r" rtl="0">
              <a:spcBef>
                <a:spcPts val="1600"/>
              </a:spcBef>
              <a:spcAft>
                <a:spcPts val="0"/>
              </a:spcAft>
              <a:buNone/>
              <a:defRPr sz="1800">
                <a:solidFill>
                  <a:schemeClr val="accent4"/>
                </a:solidFill>
                <a:latin typeface="Oswald"/>
                <a:ea typeface="Oswald"/>
                <a:cs typeface="Oswald"/>
                <a:sym typeface="Oswald"/>
              </a:defRPr>
            </a:lvl2pPr>
            <a:lvl3pPr lvl="2" algn="r" rtl="0">
              <a:spcBef>
                <a:spcPts val="1600"/>
              </a:spcBef>
              <a:spcAft>
                <a:spcPts val="0"/>
              </a:spcAft>
              <a:buNone/>
              <a:defRPr sz="1800">
                <a:solidFill>
                  <a:schemeClr val="accent4"/>
                </a:solidFill>
                <a:latin typeface="Oswald"/>
                <a:ea typeface="Oswald"/>
                <a:cs typeface="Oswald"/>
                <a:sym typeface="Oswald"/>
              </a:defRPr>
            </a:lvl3pPr>
            <a:lvl4pPr lvl="3" algn="r" rtl="0">
              <a:spcBef>
                <a:spcPts val="1600"/>
              </a:spcBef>
              <a:spcAft>
                <a:spcPts val="0"/>
              </a:spcAft>
              <a:buNone/>
              <a:defRPr sz="1800">
                <a:solidFill>
                  <a:schemeClr val="accent4"/>
                </a:solidFill>
                <a:latin typeface="Oswald"/>
                <a:ea typeface="Oswald"/>
                <a:cs typeface="Oswald"/>
                <a:sym typeface="Oswald"/>
              </a:defRPr>
            </a:lvl4pPr>
            <a:lvl5pPr lvl="4" algn="r" rtl="0">
              <a:spcBef>
                <a:spcPts val="1600"/>
              </a:spcBef>
              <a:spcAft>
                <a:spcPts val="0"/>
              </a:spcAft>
              <a:buNone/>
              <a:defRPr sz="1800">
                <a:solidFill>
                  <a:schemeClr val="accent4"/>
                </a:solidFill>
                <a:latin typeface="Oswald"/>
                <a:ea typeface="Oswald"/>
                <a:cs typeface="Oswald"/>
                <a:sym typeface="Oswald"/>
              </a:defRPr>
            </a:lvl5pPr>
            <a:lvl6pPr lvl="5" algn="r" rtl="0">
              <a:spcBef>
                <a:spcPts val="1600"/>
              </a:spcBef>
              <a:spcAft>
                <a:spcPts val="0"/>
              </a:spcAft>
              <a:buNone/>
              <a:defRPr sz="1800">
                <a:solidFill>
                  <a:schemeClr val="accent4"/>
                </a:solidFill>
                <a:latin typeface="Oswald"/>
                <a:ea typeface="Oswald"/>
                <a:cs typeface="Oswald"/>
                <a:sym typeface="Oswald"/>
              </a:defRPr>
            </a:lvl6pPr>
            <a:lvl7pPr lvl="6" algn="r" rtl="0">
              <a:spcBef>
                <a:spcPts val="1600"/>
              </a:spcBef>
              <a:spcAft>
                <a:spcPts val="0"/>
              </a:spcAft>
              <a:buNone/>
              <a:defRPr sz="1800">
                <a:solidFill>
                  <a:schemeClr val="accent4"/>
                </a:solidFill>
                <a:latin typeface="Oswald"/>
                <a:ea typeface="Oswald"/>
                <a:cs typeface="Oswald"/>
                <a:sym typeface="Oswald"/>
              </a:defRPr>
            </a:lvl7pPr>
            <a:lvl8pPr lvl="7" algn="r" rtl="0">
              <a:spcBef>
                <a:spcPts val="1600"/>
              </a:spcBef>
              <a:spcAft>
                <a:spcPts val="0"/>
              </a:spcAft>
              <a:buNone/>
              <a:defRPr sz="1800">
                <a:solidFill>
                  <a:schemeClr val="accent4"/>
                </a:solidFill>
                <a:latin typeface="Oswald"/>
                <a:ea typeface="Oswald"/>
                <a:cs typeface="Oswald"/>
                <a:sym typeface="Oswald"/>
              </a:defRPr>
            </a:lvl8pPr>
            <a:lvl9pPr lvl="8" algn="r" rtl="0">
              <a:spcBef>
                <a:spcPts val="1600"/>
              </a:spcBef>
              <a:spcAft>
                <a:spcPts val="1600"/>
              </a:spcAft>
              <a:buNone/>
              <a:defRPr sz="1800">
                <a:solidFill>
                  <a:schemeClr val="accent4"/>
                </a:solidFill>
                <a:latin typeface="Oswald"/>
                <a:ea typeface="Oswald"/>
                <a:cs typeface="Oswald"/>
                <a:sym typeface="Oswald"/>
              </a:defRPr>
            </a:lvl9pPr>
          </a:lstStyle>
          <a:p>
            <a:endParaRPr/>
          </a:p>
        </p:txBody>
      </p:sp>
      <p:sp>
        <p:nvSpPr>
          <p:cNvPr id="279" name="Google Shape;279;p39"/>
          <p:cNvSpPr txBox="1">
            <a:spLocks noGrp="1"/>
          </p:cNvSpPr>
          <p:nvPr>
            <p:ph type="subTitle" idx="2"/>
          </p:nvPr>
        </p:nvSpPr>
        <p:spPr>
          <a:xfrm>
            <a:off x="5443250" y="2859842"/>
            <a:ext cx="2987400" cy="8778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1600"/>
              </a:spcBef>
              <a:spcAft>
                <a:spcPts val="0"/>
              </a:spcAft>
              <a:buNone/>
              <a:defRPr/>
            </a:lvl2pPr>
            <a:lvl3pPr lvl="2" algn="just" rtl="0">
              <a:spcBef>
                <a:spcPts val="1600"/>
              </a:spcBef>
              <a:spcAft>
                <a:spcPts val="0"/>
              </a:spcAft>
              <a:buNone/>
              <a:defRPr/>
            </a:lvl3pPr>
            <a:lvl4pPr lvl="3" algn="just" rtl="0">
              <a:spcBef>
                <a:spcPts val="1600"/>
              </a:spcBef>
              <a:spcAft>
                <a:spcPts val="0"/>
              </a:spcAft>
              <a:buNone/>
              <a:defRPr/>
            </a:lvl4pPr>
            <a:lvl5pPr lvl="4" algn="just" rtl="0">
              <a:spcBef>
                <a:spcPts val="1600"/>
              </a:spcBef>
              <a:spcAft>
                <a:spcPts val="0"/>
              </a:spcAft>
              <a:buNone/>
              <a:defRPr/>
            </a:lvl5pPr>
            <a:lvl6pPr lvl="5" algn="just" rtl="0">
              <a:spcBef>
                <a:spcPts val="1600"/>
              </a:spcBef>
              <a:spcAft>
                <a:spcPts val="0"/>
              </a:spcAft>
              <a:buNone/>
              <a:defRPr/>
            </a:lvl6pPr>
            <a:lvl7pPr lvl="6" algn="just" rtl="0">
              <a:spcBef>
                <a:spcPts val="1600"/>
              </a:spcBef>
              <a:spcAft>
                <a:spcPts val="0"/>
              </a:spcAft>
              <a:buNone/>
              <a:defRPr/>
            </a:lvl7pPr>
            <a:lvl8pPr lvl="7" algn="just" rtl="0">
              <a:spcBef>
                <a:spcPts val="1600"/>
              </a:spcBef>
              <a:spcAft>
                <a:spcPts val="0"/>
              </a:spcAft>
              <a:buNone/>
              <a:defRPr/>
            </a:lvl8pPr>
            <a:lvl9pPr lvl="8" algn="just" rtl="0">
              <a:spcBef>
                <a:spcPts val="1600"/>
              </a:spcBef>
              <a:spcAft>
                <a:spcPts val="1600"/>
              </a:spcAft>
              <a:buNone/>
              <a:defRPr/>
            </a:lvl9pPr>
          </a:lstStyle>
          <a:p>
            <a:endParaRPr/>
          </a:p>
        </p:txBody>
      </p:sp>
      <p:sp>
        <p:nvSpPr>
          <p:cNvPr id="280" name="Google Shape;280;p39"/>
          <p:cNvSpPr txBox="1">
            <a:spLocks noGrp="1"/>
          </p:cNvSpPr>
          <p:nvPr>
            <p:ph type="subTitle" idx="3"/>
          </p:nvPr>
        </p:nvSpPr>
        <p:spPr>
          <a:xfrm>
            <a:off x="6789125" y="1776850"/>
            <a:ext cx="1641600" cy="5028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1800">
                <a:solidFill>
                  <a:schemeClr val="accent4"/>
                </a:solidFill>
                <a:latin typeface="Oswald"/>
                <a:ea typeface="Oswald"/>
                <a:cs typeface="Oswald"/>
                <a:sym typeface="Oswald"/>
              </a:defRPr>
            </a:lvl1pPr>
            <a:lvl2pPr lvl="1" algn="r" rtl="0">
              <a:spcBef>
                <a:spcPts val="1600"/>
              </a:spcBef>
              <a:spcAft>
                <a:spcPts val="0"/>
              </a:spcAft>
              <a:buNone/>
              <a:defRPr sz="1800">
                <a:solidFill>
                  <a:schemeClr val="accent4"/>
                </a:solidFill>
                <a:latin typeface="Oswald"/>
                <a:ea typeface="Oswald"/>
                <a:cs typeface="Oswald"/>
                <a:sym typeface="Oswald"/>
              </a:defRPr>
            </a:lvl2pPr>
            <a:lvl3pPr lvl="2" algn="r" rtl="0">
              <a:spcBef>
                <a:spcPts val="1600"/>
              </a:spcBef>
              <a:spcAft>
                <a:spcPts val="0"/>
              </a:spcAft>
              <a:buNone/>
              <a:defRPr sz="1800">
                <a:solidFill>
                  <a:schemeClr val="accent4"/>
                </a:solidFill>
                <a:latin typeface="Oswald"/>
                <a:ea typeface="Oswald"/>
                <a:cs typeface="Oswald"/>
                <a:sym typeface="Oswald"/>
              </a:defRPr>
            </a:lvl3pPr>
            <a:lvl4pPr lvl="3" algn="r" rtl="0">
              <a:spcBef>
                <a:spcPts val="1600"/>
              </a:spcBef>
              <a:spcAft>
                <a:spcPts val="0"/>
              </a:spcAft>
              <a:buNone/>
              <a:defRPr sz="1800">
                <a:solidFill>
                  <a:schemeClr val="accent4"/>
                </a:solidFill>
                <a:latin typeface="Oswald"/>
                <a:ea typeface="Oswald"/>
                <a:cs typeface="Oswald"/>
                <a:sym typeface="Oswald"/>
              </a:defRPr>
            </a:lvl4pPr>
            <a:lvl5pPr lvl="4" algn="r" rtl="0">
              <a:spcBef>
                <a:spcPts val="1600"/>
              </a:spcBef>
              <a:spcAft>
                <a:spcPts val="0"/>
              </a:spcAft>
              <a:buNone/>
              <a:defRPr sz="1800">
                <a:solidFill>
                  <a:schemeClr val="accent4"/>
                </a:solidFill>
                <a:latin typeface="Oswald"/>
                <a:ea typeface="Oswald"/>
                <a:cs typeface="Oswald"/>
                <a:sym typeface="Oswald"/>
              </a:defRPr>
            </a:lvl5pPr>
            <a:lvl6pPr lvl="5" algn="r" rtl="0">
              <a:spcBef>
                <a:spcPts val="1600"/>
              </a:spcBef>
              <a:spcAft>
                <a:spcPts val="0"/>
              </a:spcAft>
              <a:buNone/>
              <a:defRPr sz="1800">
                <a:solidFill>
                  <a:schemeClr val="accent4"/>
                </a:solidFill>
                <a:latin typeface="Oswald"/>
                <a:ea typeface="Oswald"/>
                <a:cs typeface="Oswald"/>
                <a:sym typeface="Oswald"/>
              </a:defRPr>
            </a:lvl6pPr>
            <a:lvl7pPr lvl="6" algn="r" rtl="0">
              <a:spcBef>
                <a:spcPts val="1600"/>
              </a:spcBef>
              <a:spcAft>
                <a:spcPts val="0"/>
              </a:spcAft>
              <a:buNone/>
              <a:defRPr sz="1800">
                <a:solidFill>
                  <a:schemeClr val="accent4"/>
                </a:solidFill>
                <a:latin typeface="Oswald"/>
                <a:ea typeface="Oswald"/>
                <a:cs typeface="Oswald"/>
                <a:sym typeface="Oswald"/>
              </a:defRPr>
            </a:lvl7pPr>
            <a:lvl8pPr lvl="7" algn="r" rtl="0">
              <a:spcBef>
                <a:spcPts val="1600"/>
              </a:spcBef>
              <a:spcAft>
                <a:spcPts val="0"/>
              </a:spcAft>
              <a:buNone/>
              <a:defRPr sz="1800">
                <a:solidFill>
                  <a:schemeClr val="accent4"/>
                </a:solidFill>
                <a:latin typeface="Oswald"/>
                <a:ea typeface="Oswald"/>
                <a:cs typeface="Oswald"/>
                <a:sym typeface="Oswald"/>
              </a:defRPr>
            </a:lvl8pPr>
            <a:lvl9pPr lvl="8" algn="r" rtl="0">
              <a:spcBef>
                <a:spcPts val="1600"/>
              </a:spcBef>
              <a:spcAft>
                <a:spcPts val="1600"/>
              </a:spcAft>
              <a:buNone/>
              <a:defRPr sz="1800">
                <a:solidFill>
                  <a:schemeClr val="accent4"/>
                </a:solidFill>
                <a:latin typeface="Oswald"/>
                <a:ea typeface="Oswald"/>
                <a:cs typeface="Oswald"/>
                <a:sym typeface="Oswald"/>
              </a:defRPr>
            </a:lvl9pPr>
          </a:lstStyle>
          <a:p>
            <a:endParaRPr/>
          </a:p>
        </p:txBody>
      </p:sp>
      <p:sp>
        <p:nvSpPr>
          <p:cNvPr id="281" name="Google Shape;281;p39"/>
          <p:cNvSpPr txBox="1">
            <a:spLocks noGrp="1"/>
          </p:cNvSpPr>
          <p:nvPr>
            <p:ph type="title"/>
          </p:nvPr>
        </p:nvSpPr>
        <p:spPr>
          <a:xfrm>
            <a:off x="713225" y="2569475"/>
            <a:ext cx="3145500" cy="2029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600"/>
              <a:buNone/>
              <a:defRPr sz="4200">
                <a:solidFill>
                  <a:schemeClr val="lt1"/>
                </a:solidFill>
              </a:defRPr>
            </a:lvl1pPr>
            <a:lvl2pPr lvl="1"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algn="r" rtl="0">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a:endParaRPr/>
          </a:p>
        </p:txBody>
      </p:sp>
      <p:sp>
        <p:nvSpPr>
          <p:cNvPr id="282" name="Google Shape;282;p39"/>
          <p:cNvSpPr txBox="1">
            <a:spLocks noGrp="1"/>
          </p:cNvSpPr>
          <p:nvPr>
            <p:ph type="subTitle" idx="4"/>
          </p:nvPr>
        </p:nvSpPr>
        <p:spPr>
          <a:xfrm>
            <a:off x="5443250" y="848166"/>
            <a:ext cx="2987400" cy="877800"/>
          </a:xfrm>
          <a:prstGeom prst="rect">
            <a:avLst/>
          </a:prstGeom>
          <a:noFill/>
        </p:spPr>
        <p:txBody>
          <a:bodyPr spcFirstLastPara="1" wrap="square" lIns="91425" tIns="91425" rIns="91425" bIns="91425" anchor="t" anchorCtr="0">
            <a:noAutofit/>
          </a:bodyPr>
          <a:lstStyle>
            <a:lvl1pPr lvl="0" algn="just" rtl="0">
              <a:spcBef>
                <a:spcPts val="0"/>
              </a:spcBef>
              <a:spcAft>
                <a:spcPts val="0"/>
              </a:spcAft>
              <a:buNone/>
              <a:defRPr/>
            </a:lvl1pPr>
            <a:lvl2pPr lvl="1" algn="just" rtl="0">
              <a:spcBef>
                <a:spcPts val="1600"/>
              </a:spcBef>
              <a:spcAft>
                <a:spcPts val="0"/>
              </a:spcAft>
              <a:buNone/>
              <a:defRPr/>
            </a:lvl2pPr>
            <a:lvl3pPr lvl="2" algn="just" rtl="0">
              <a:spcBef>
                <a:spcPts val="1600"/>
              </a:spcBef>
              <a:spcAft>
                <a:spcPts val="0"/>
              </a:spcAft>
              <a:buNone/>
              <a:defRPr/>
            </a:lvl3pPr>
            <a:lvl4pPr lvl="3" algn="just" rtl="0">
              <a:spcBef>
                <a:spcPts val="1600"/>
              </a:spcBef>
              <a:spcAft>
                <a:spcPts val="0"/>
              </a:spcAft>
              <a:buNone/>
              <a:defRPr/>
            </a:lvl4pPr>
            <a:lvl5pPr lvl="4" algn="just" rtl="0">
              <a:spcBef>
                <a:spcPts val="1600"/>
              </a:spcBef>
              <a:spcAft>
                <a:spcPts val="0"/>
              </a:spcAft>
              <a:buNone/>
              <a:defRPr/>
            </a:lvl5pPr>
            <a:lvl6pPr lvl="5" algn="just" rtl="0">
              <a:spcBef>
                <a:spcPts val="1600"/>
              </a:spcBef>
              <a:spcAft>
                <a:spcPts val="0"/>
              </a:spcAft>
              <a:buNone/>
              <a:defRPr/>
            </a:lvl6pPr>
            <a:lvl7pPr lvl="6" algn="just" rtl="0">
              <a:spcBef>
                <a:spcPts val="1600"/>
              </a:spcBef>
              <a:spcAft>
                <a:spcPts val="0"/>
              </a:spcAft>
              <a:buNone/>
              <a:defRPr/>
            </a:lvl7pPr>
            <a:lvl8pPr lvl="7" algn="just" rtl="0">
              <a:spcBef>
                <a:spcPts val="1600"/>
              </a:spcBef>
              <a:spcAft>
                <a:spcPts val="0"/>
              </a:spcAft>
              <a:buNone/>
              <a:defRPr/>
            </a:lvl8pPr>
            <a:lvl9pPr lvl="8" algn="just" rtl="0">
              <a:spcBef>
                <a:spcPts val="1600"/>
              </a:spcBef>
              <a:spcAft>
                <a:spcPts val="1600"/>
              </a:spcAft>
              <a:buNone/>
              <a:defRPr/>
            </a:lvl9pPr>
          </a:lstStyle>
          <a:p>
            <a:endParaRPr/>
          </a:p>
        </p:txBody>
      </p:sp>
      <p:pic>
        <p:nvPicPr>
          <p:cNvPr id="283" name="Google Shape;283;p39"/>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
        <p:nvSpPr>
          <p:cNvPr id="284" name="Google Shape;28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5"/>
        <p:cNvGrpSpPr/>
        <p:nvPr/>
      </p:nvGrpSpPr>
      <p:grpSpPr>
        <a:xfrm>
          <a:off x="0" y="0"/>
          <a:ext cx="0" cy="0"/>
          <a:chOff x="0" y="0"/>
          <a:chExt cx="0" cy="0"/>
        </a:xfrm>
      </p:grpSpPr>
      <p:pic>
        <p:nvPicPr>
          <p:cNvPr id="286" name="Google Shape;286;p40"/>
          <p:cNvPicPr preferRelativeResize="0"/>
          <p:nvPr/>
        </p:nvPicPr>
        <p:blipFill rotWithShape="1">
          <a:blip r:embed="rId2">
            <a:alphaModFix/>
          </a:blip>
          <a:srcRect t="36431" r="38938"/>
          <a:stretch/>
        </p:blipFill>
        <p:spPr>
          <a:xfrm flipH="1">
            <a:off x="-96150" y="-91325"/>
            <a:ext cx="1348875" cy="1364951"/>
          </a:xfrm>
          <a:prstGeom prst="rect">
            <a:avLst/>
          </a:prstGeom>
          <a:noFill/>
          <a:ln>
            <a:noFill/>
          </a:ln>
        </p:spPr>
      </p:pic>
      <p:pic>
        <p:nvPicPr>
          <p:cNvPr id="287" name="Google Shape;287;p40"/>
          <p:cNvPicPr preferRelativeResize="0"/>
          <p:nvPr/>
        </p:nvPicPr>
        <p:blipFill rotWithShape="1">
          <a:blip r:embed="rId3">
            <a:alphaModFix/>
          </a:blip>
          <a:srcRect l="219" r="209"/>
          <a:stretch/>
        </p:blipFill>
        <p:spPr>
          <a:xfrm rot="10800000">
            <a:off x="8277600" y="4423425"/>
            <a:ext cx="603504" cy="603504"/>
          </a:xfrm>
          <a:prstGeom prst="rect">
            <a:avLst/>
          </a:prstGeom>
          <a:noFill/>
          <a:ln>
            <a:noFill/>
          </a:ln>
        </p:spPr>
      </p:pic>
      <p:sp>
        <p:nvSpPr>
          <p:cNvPr id="288" name="Google Shape;288;p40"/>
          <p:cNvSpPr txBox="1">
            <a:spLocks noGrp="1"/>
          </p:cNvSpPr>
          <p:nvPr>
            <p:ph type="title"/>
          </p:nvPr>
        </p:nvSpPr>
        <p:spPr>
          <a:xfrm>
            <a:off x="1108950" y="539500"/>
            <a:ext cx="69261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a:endParaRPr/>
          </a:p>
        </p:txBody>
      </p:sp>
      <p:sp>
        <p:nvSpPr>
          <p:cNvPr id="289" name="Google Shape;289;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0"/>
        <p:cNvGrpSpPr/>
        <p:nvPr/>
      </p:nvGrpSpPr>
      <p:grpSpPr>
        <a:xfrm>
          <a:off x="0" y="0"/>
          <a:ext cx="0" cy="0"/>
          <a:chOff x="0" y="0"/>
          <a:chExt cx="0" cy="0"/>
        </a:xfrm>
      </p:grpSpPr>
      <p:pic>
        <p:nvPicPr>
          <p:cNvPr id="291" name="Google Shape;291;p41"/>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pic>
        <p:nvPicPr>
          <p:cNvPr id="292" name="Google Shape;292;p41"/>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293" name="Google Shape;293;p41"/>
          <p:cNvPicPr preferRelativeResize="0"/>
          <p:nvPr/>
        </p:nvPicPr>
        <p:blipFill rotWithShape="1">
          <a:blip r:embed="rId4">
            <a:alphaModFix/>
          </a:blip>
          <a:srcRect l="219" r="209"/>
          <a:stretch/>
        </p:blipFill>
        <p:spPr>
          <a:xfrm rot="10800000">
            <a:off x="8129025" y="4297675"/>
            <a:ext cx="603504" cy="603504"/>
          </a:xfrm>
          <a:prstGeom prst="rect">
            <a:avLst/>
          </a:prstGeom>
          <a:noFill/>
          <a:ln>
            <a:noFill/>
          </a:ln>
        </p:spPr>
      </p:pic>
      <p:sp>
        <p:nvSpPr>
          <p:cNvPr id="294" name="Google Shape;294;p41"/>
          <p:cNvSpPr txBox="1">
            <a:spLocks noGrp="1"/>
          </p:cNvSpPr>
          <p:nvPr>
            <p:ph type="title"/>
          </p:nvPr>
        </p:nvSpPr>
        <p:spPr>
          <a:xfrm>
            <a:off x="713225" y="1502387"/>
            <a:ext cx="2450700" cy="567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95" name="Google Shape;295;p41"/>
          <p:cNvSpPr txBox="1">
            <a:spLocks noGrp="1"/>
          </p:cNvSpPr>
          <p:nvPr>
            <p:ph type="subTitle" idx="1"/>
          </p:nvPr>
        </p:nvSpPr>
        <p:spPr>
          <a:xfrm>
            <a:off x="713232" y="2208613"/>
            <a:ext cx="2066400" cy="82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6" name="Google Shape;296;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97"/>
        <p:cNvGrpSpPr/>
        <p:nvPr/>
      </p:nvGrpSpPr>
      <p:grpSpPr>
        <a:xfrm>
          <a:off x="0" y="0"/>
          <a:ext cx="0" cy="0"/>
          <a:chOff x="0" y="0"/>
          <a:chExt cx="0" cy="0"/>
        </a:xfrm>
      </p:grpSpPr>
      <p:pic>
        <p:nvPicPr>
          <p:cNvPr id="298" name="Google Shape;298;p42"/>
          <p:cNvPicPr preferRelativeResize="0"/>
          <p:nvPr/>
        </p:nvPicPr>
        <p:blipFill rotWithShape="1">
          <a:blip r:embed="rId2">
            <a:alphaModFix/>
          </a:blip>
          <a:srcRect r="48232" b="45118"/>
          <a:stretch/>
        </p:blipFill>
        <p:spPr>
          <a:xfrm rot="10800000">
            <a:off x="-173050" y="-161726"/>
            <a:ext cx="1420075" cy="1465601"/>
          </a:xfrm>
          <a:prstGeom prst="rect">
            <a:avLst/>
          </a:prstGeom>
          <a:noFill/>
          <a:ln>
            <a:noFill/>
          </a:ln>
        </p:spPr>
      </p:pic>
      <p:pic>
        <p:nvPicPr>
          <p:cNvPr id="299" name="Google Shape;299;p42"/>
          <p:cNvPicPr preferRelativeResize="0"/>
          <p:nvPr/>
        </p:nvPicPr>
        <p:blipFill rotWithShape="1">
          <a:blip r:embed="rId3">
            <a:alphaModFix/>
          </a:blip>
          <a:srcRect r="21203" b="28083"/>
          <a:stretch/>
        </p:blipFill>
        <p:spPr>
          <a:xfrm rot="4217121">
            <a:off x="-467479" y="3333364"/>
            <a:ext cx="2399831" cy="2136346"/>
          </a:xfrm>
          <a:prstGeom prst="rect">
            <a:avLst/>
          </a:prstGeom>
          <a:noFill/>
          <a:ln>
            <a:noFill/>
          </a:ln>
        </p:spPr>
      </p:pic>
      <p:sp>
        <p:nvSpPr>
          <p:cNvPr id="300" name="Google Shape;300;p42"/>
          <p:cNvSpPr txBox="1">
            <a:spLocks noGrp="1"/>
          </p:cNvSpPr>
          <p:nvPr>
            <p:ph type="title"/>
          </p:nvPr>
        </p:nvSpPr>
        <p:spPr>
          <a:xfrm>
            <a:off x="713225" y="387100"/>
            <a:ext cx="3297600" cy="203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301" name="Google Shape;30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02"/>
        <p:cNvGrpSpPr/>
        <p:nvPr/>
      </p:nvGrpSpPr>
      <p:grpSpPr>
        <a:xfrm>
          <a:off x="0" y="0"/>
          <a:ext cx="0" cy="0"/>
          <a:chOff x="0" y="0"/>
          <a:chExt cx="0" cy="0"/>
        </a:xfrm>
      </p:grpSpPr>
      <p:grpSp>
        <p:nvGrpSpPr>
          <p:cNvPr id="303" name="Google Shape;303;p43"/>
          <p:cNvGrpSpPr/>
          <p:nvPr/>
        </p:nvGrpSpPr>
        <p:grpSpPr>
          <a:xfrm>
            <a:off x="6315075" y="708675"/>
            <a:ext cx="2889425" cy="4482050"/>
            <a:chOff x="6315075" y="708675"/>
            <a:chExt cx="2889425" cy="4482050"/>
          </a:xfrm>
        </p:grpSpPr>
        <p:pic>
          <p:nvPicPr>
            <p:cNvPr id="304" name="Google Shape;304;p4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305" name="Google Shape;305;p4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306" name="Google Shape;306;p4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307" name="Google Shape;307;p43"/>
          <p:cNvSpPr txBox="1">
            <a:spLocks noGrp="1"/>
          </p:cNvSpPr>
          <p:nvPr>
            <p:ph type="title"/>
          </p:nvPr>
        </p:nvSpPr>
        <p:spPr>
          <a:xfrm>
            <a:off x="5688476" y="1877495"/>
            <a:ext cx="2742300" cy="79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6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pic>
        <p:nvPicPr>
          <p:cNvPr id="308" name="Google Shape;308;p43"/>
          <p:cNvPicPr preferRelativeResize="0"/>
          <p:nvPr/>
        </p:nvPicPr>
        <p:blipFill rotWithShape="1">
          <a:blip r:embed="rId5">
            <a:alphaModFix amt="57000"/>
          </a:blip>
          <a:srcRect l="26778" t="66358" r="38000" b="4794"/>
          <a:stretch/>
        </p:blipFill>
        <p:spPr>
          <a:xfrm flipH="1">
            <a:off x="6999050" y="1479400"/>
            <a:ext cx="804075" cy="737600"/>
          </a:xfrm>
          <a:prstGeom prst="rect">
            <a:avLst/>
          </a:prstGeom>
          <a:noFill/>
          <a:ln>
            <a:noFill/>
          </a:ln>
        </p:spPr>
      </p:pic>
      <p:sp>
        <p:nvSpPr>
          <p:cNvPr id="309" name="Google Shape;309;p43"/>
          <p:cNvSpPr txBox="1">
            <a:spLocks noGrp="1"/>
          </p:cNvSpPr>
          <p:nvPr>
            <p:ph type="subTitle" idx="1"/>
          </p:nvPr>
        </p:nvSpPr>
        <p:spPr>
          <a:xfrm>
            <a:off x="5209032" y="2907792"/>
            <a:ext cx="3218700" cy="169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0" name="Google Shape;310;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311"/>
        <p:cNvGrpSpPr/>
        <p:nvPr/>
      </p:nvGrpSpPr>
      <p:grpSpPr>
        <a:xfrm>
          <a:off x="0" y="0"/>
          <a:ext cx="0" cy="0"/>
          <a:chOff x="0" y="0"/>
          <a:chExt cx="0" cy="0"/>
        </a:xfrm>
      </p:grpSpPr>
      <p:pic>
        <p:nvPicPr>
          <p:cNvPr id="312" name="Google Shape;312;p44"/>
          <p:cNvPicPr preferRelativeResize="0"/>
          <p:nvPr/>
        </p:nvPicPr>
        <p:blipFill rotWithShape="1">
          <a:blip r:embed="rId2">
            <a:alphaModFix/>
          </a:blip>
          <a:srcRect t="12896" b="-2087"/>
          <a:stretch/>
        </p:blipFill>
        <p:spPr>
          <a:xfrm rot="10800000" flipH="1">
            <a:off x="495750" y="3042949"/>
            <a:ext cx="3623125" cy="2093876"/>
          </a:xfrm>
          <a:prstGeom prst="rect">
            <a:avLst/>
          </a:prstGeom>
          <a:noFill/>
          <a:ln>
            <a:noFill/>
          </a:ln>
        </p:spPr>
      </p:pic>
      <p:pic>
        <p:nvPicPr>
          <p:cNvPr id="313" name="Google Shape;313;p44"/>
          <p:cNvPicPr preferRelativeResize="0"/>
          <p:nvPr/>
        </p:nvPicPr>
        <p:blipFill rotWithShape="1">
          <a:blip r:embed="rId3">
            <a:alphaModFix/>
          </a:blip>
          <a:srcRect l="219" r="209"/>
          <a:stretch/>
        </p:blipFill>
        <p:spPr>
          <a:xfrm>
            <a:off x="8110738" y="289263"/>
            <a:ext cx="640080" cy="640080"/>
          </a:xfrm>
          <a:prstGeom prst="rect">
            <a:avLst/>
          </a:prstGeom>
          <a:noFill/>
          <a:ln>
            <a:noFill/>
          </a:ln>
        </p:spPr>
      </p:pic>
      <p:sp>
        <p:nvSpPr>
          <p:cNvPr id="314" name="Google Shape;314;p44"/>
          <p:cNvSpPr txBox="1">
            <a:spLocks noGrp="1"/>
          </p:cNvSpPr>
          <p:nvPr>
            <p:ph type="title"/>
          </p:nvPr>
        </p:nvSpPr>
        <p:spPr>
          <a:xfrm>
            <a:off x="4926773" y="2787073"/>
            <a:ext cx="2488800" cy="567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315" name="Google Shape;315;p44"/>
          <p:cNvSpPr txBox="1">
            <a:spLocks noGrp="1"/>
          </p:cNvSpPr>
          <p:nvPr>
            <p:ph type="subTitle" idx="1"/>
          </p:nvPr>
        </p:nvSpPr>
        <p:spPr>
          <a:xfrm>
            <a:off x="1454725" y="1826950"/>
            <a:ext cx="5961000" cy="7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316" name="Google Shape;316;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7"/>
        <p:cNvGrpSpPr/>
        <p:nvPr/>
      </p:nvGrpSpPr>
      <p:grpSpPr>
        <a:xfrm>
          <a:off x="0" y="0"/>
          <a:ext cx="0" cy="0"/>
          <a:chOff x="0" y="0"/>
          <a:chExt cx="0" cy="0"/>
        </a:xfrm>
      </p:grpSpPr>
      <p:pic>
        <p:nvPicPr>
          <p:cNvPr id="318" name="Google Shape;318;p45"/>
          <p:cNvPicPr preferRelativeResize="0"/>
          <p:nvPr/>
        </p:nvPicPr>
        <p:blipFill rotWithShape="1">
          <a:blip r:embed="rId2">
            <a:alphaModFix amt="88000"/>
          </a:blip>
          <a:srcRect l="17416" t="30128"/>
          <a:stretch/>
        </p:blipFill>
        <p:spPr>
          <a:xfrm rot="10800000" flipH="1">
            <a:off x="0" y="3495574"/>
            <a:ext cx="3098849" cy="1696850"/>
          </a:xfrm>
          <a:prstGeom prst="rect">
            <a:avLst/>
          </a:prstGeom>
          <a:noFill/>
          <a:ln>
            <a:noFill/>
          </a:ln>
        </p:spPr>
      </p:pic>
      <p:sp>
        <p:nvSpPr>
          <p:cNvPr id="319" name="Google Shape;319;p45"/>
          <p:cNvSpPr txBox="1">
            <a:spLocks noGrp="1"/>
          </p:cNvSpPr>
          <p:nvPr>
            <p:ph type="title" hasCustomPrompt="1"/>
          </p:nvPr>
        </p:nvSpPr>
        <p:spPr>
          <a:xfrm>
            <a:off x="1855500" y="1244700"/>
            <a:ext cx="5433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500"/>
              <a:buNone/>
              <a:defRPr sz="9500"/>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320" name="Google Shape;320;p45"/>
          <p:cNvSpPr txBox="1">
            <a:spLocks noGrp="1"/>
          </p:cNvSpPr>
          <p:nvPr>
            <p:ph type="subTitle" idx="1"/>
          </p:nvPr>
        </p:nvSpPr>
        <p:spPr>
          <a:xfrm>
            <a:off x="3213200" y="3060225"/>
            <a:ext cx="2717700" cy="87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r" rtl="0">
              <a:spcBef>
                <a:spcPts val="1600"/>
              </a:spcBef>
              <a:spcAft>
                <a:spcPts val="0"/>
              </a:spcAft>
              <a:buClr>
                <a:schemeClr val="accent1"/>
              </a:buClr>
              <a:buSzPts val="1600"/>
              <a:buNone/>
              <a:defRPr sz="1600">
                <a:solidFill>
                  <a:schemeClr val="accent1"/>
                </a:solidFill>
              </a:defRPr>
            </a:lvl2pPr>
            <a:lvl3pPr lvl="2" algn="r" rtl="0">
              <a:spcBef>
                <a:spcPts val="1600"/>
              </a:spcBef>
              <a:spcAft>
                <a:spcPts val="0"/>
              </a:spcAft>
              <a:buClr>
                <a:schemeClr val="accent1"/>
              </a:buClr>
              <a:buSzPts val="1600"/>
              <a:buNone/>
              <a:defRPr sz="1600">
                <a:solidFill>
                  <a:schemeClr val="accent1"/>
                </a:solidFill>
              </a:defRPr>
            </a:lvl3pPr>
            <a:lvl4pPr lvl="3" algn="r" rtl="0">
              <a:spcBef>
                <a:spcPts val="1600"/>
              </a:spcBef>
              <a:spcAft>
                <a:spcPts val="0"/>
              </a:spcAft>
              <a:buClr>
                <a:schemeClr val="accent1"/>
              </a:buClr>
              <a:buSzPts val="1600"/>
              <a:buNone/>
              <a:defRPr sz="1600">
                <a:solidFill>
                  <a:schemeClr val="accent1"/>
                </a:solidFill>
              </a:defRPr>
            </a:lvl4pPr>
            <a:lvl5pPr lvl="4" algn="r" rtl="0">
              <a:spcBef>
                <a:spcPts val="1600"/>
              </a:spcBef>
              <a:spcAft>
                <a:spcPts val="0"/>
              </a:spcAft>
              <a:buClr>
                <a:schemeClr val="accent1"/>
              </a:buClr>
              <a:buSzPts val="1600"/>
              <a:buNone/>
              <a:defRPr sz="1600">
                <a:solidFill>
                  <a:schemeClr val="accent1"/>
                </a:solidFill>
              </a:defRPr>
            </a:lvl5pPr>
            <a:lvl6pPr lvl="5" algn="r" rtl="0">
              <a:spcBef>
                <a:spcPts val="1600"/>
              </a:spcBef>
              <a:spcAft>
                <a:spcPts val="0"/>
              </a:spcAft>
              <a:buClr>
                <a:schemeClr val="accent1"/>
              </a:buClr>
              <a:buSzPts val="1600"/>
              <a:buNone/>
              <a:defRPr sz="1600">
                <a:solidFill>
                  <a:schemeClr val="accent1"/>
                </a:solidFill>
              </a:defRPr>
            </a:lvl6pPr>
            <a:lvl7pPr lvl="6" algn="r" rtl="0">
              <a:spcBef>
                <a:spcPts val="1600"/>
              </a:spcBef>
              <a:spcAft>
                <a:spcPts val="0"/>
              </a:spcAft>
              <a:buClr>
                <a:schemeClr val="accent1"/>
              </a:buClr>
              <a:buSzPts val="1600"/>
              <a:buNone/>
              <a:defRPr sz="1600">
                <a:solidFill>
                  <a:schemeClr val="accent1"/>
                </a:solidFill>
              </a:defRPr>
            </a:lvl7pPr>
            <a:lvl8pPr lvl="7" algn="r" rtl="0">
              <a:spcBef>
                <a:spcPts val="1600"/>
              </a:spcBef>
              <a:spcAft>
                <a:spcPts val="0"/>
              </a:spcAft>
              <a:buClr>
                <a:schemeClr val="accent1"/>
              </a:buClr>
              <a:buSzPts val="1600"/>
              <a:buNone/>
              <a:defRPr sz="1600">
                <a:solidFill>
                  <a:schemeClr val="accent1"/>
                </a:solidFill>
              </a:defRPr>
            </a:lvl8pPr>
            <a:lvl9pPr lvl="8" algn="r" rtl="0">
              <a:spcBef>
                <a:spcPts val="1600"/>
              </a:spcBef>
              <a:spcAft>
                <a:spcPts val="1600"/>
              </a:spcAft>
              <a:buClr>
                <a:schemeClr val="accent1"/>
              </a:buClr>
              <a:buSzPts val="1600"/>
              <a:buNone/>
              <a:defRPr sz="1600">
                <a:solidFill>
                  <a:schemeClr val="accent1"/>
                </a:solidFill>
              </a:defRPr>
            </a:lvl9pPr>
          </a:lstStyle>
          <a:p>
            <a:endParaRPr/>
          </a:p>
        </p:txBody>
      </p:sp>
      <p:pic>
        <p:nvPicPr>
          <p:cNvPr id="321" name="Google Shape;321;p45"/>
          <p:cNvPicPr preferRelativeResize="0"/>
          <p:nvPr/>
        </p:nvPicPr>
        <p:blipFill rotWithShape="1">
          <a:blip r:embed="rId3">
            <a:alphaModFix/>
          </a:blip>
          <a:srcRect t="16777"/>
          <a:stretch/>
        </p:blipFill>
        <p:spPr>
          <a:xfrm flipH="1">
            <a:off x="6945648" y="-48928"/>
            <a:ext cx="1828801" cy="1702801"/>
          </a:xfrm>
          <a:prstGeom prst="rect">
            <a:avLst/>
          </a:prstGeom>
          <a:noFill/>
          <a:ln>
            <a:noFill/>
          </a:ln>
        </p:spPr>
      </p:pic>
      <p:pic>
        <p:nvPicPr>
          <p:cNvPr id="322" name="Google Shape;322;p45"/>
          <p:cNvPicPr preferRelativeResize="0"/>
          <p:nvPr/>
        </p:nvPicPr>
        <p:blipFill rotWithShape="1">
          <a:blip r:embed="rId4">
            <a:alphaModFix amt="85000"/>
          </a:blip>
          <a:srcRect r="78523"/>
          <a:stretch/>
        </p:blipFill>
        <p:spPr>
          <a:xfrm rot="-5400000">
            <a:off x="6570650" y="-861101"/>
            <a:ext cx="510599" cy="2234601"/>
          </a:xfrm>
          <a:prstGeom prst="rect">
            <a:avLst/>
          </a:prstGeom>
          <a:noFill/>
          <a:ln>
            <a:noFill/>
          </a:ln>
        </p:spPr>
      </p:pic>
      <p:sp>
        <p:nvSpPr>
          <p:cNvPr id="323" name="Google Shape;323;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4"/>
        <p:cNvGrpSpPr/>
        <p:nvPr/>
      </p:nvGrpSpPr>
      <p:grpSpPr>
        <a:xfrm>
          <a:off x="0" y="0"/>
          <a:ext cx="0" cy="0"/>
          <a:chOff x="0" y="0"/>
          <a:chExt cx="0" cy="0"/>
        </a:xfrm>
      </p:grpSpPr>
      <p:sp>
        <p:nvSpPr>
          <p:cNvPr id="325" name="Google Shape;325;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mp; trhee columns">
  <p:cSld name="CUSTOM">
    <p:spTree>
      <p:nvGrpSpPr>
        <p:cNvPr id="1" name="Shape 326"/>
        <p:cNvGrpSpPr/>
        <p:nvPr/>
      </p:nvGrpSpPr>
      <p:grpSpPr>
        <a:xfrm>
          <a:off x="0" y="0"/>
          <a:ext cx="0" cy="0"/>
          <a:chOff x="0" y="0"/>
          <a:chExt cx="0" cy="0"/>
        </a:xfrm>
      </p:grpSpPr>
      <p:pic>
        <p:nvPicPr>
          <p:cNvPr id="327" name="Google Shape;327;p47"/>
          <p:cNvPicPr preferRelativeResize="0"/>
          <p:nvPr/>
        </p:nvPicPr>
        <p:blipFill rotWithShape="1">
          <a:blip r:embed="rId2">
            <a:alphaModFix/>
          </a:blip>
          <a:srcRect l="219" r="209"/>
          <a:stretch/>
        </p:blipFill>
        <p:spPr>
          <a:xfrm rot="10800000">
            <a:off x="8225021" y="4351019"/>
            <a:ext cx="731520" cy="731520"/>
          </a:xfrm>
          <a:prstGeom prst="rect">
            <a:avLst/>
          </a:prstGeom>
          <a:noFill/>
          <a:ln>
            <a:noFill/>
          </a:ln>
        </p:spPr>
      </p:pic>
      <p:sp>
        <p:nvSpPr>
          <p:cNvPr id="328" name="Google Shape;328;p47"/>
          <p:cNvSpPr txBox="1">
            <a:spLocks noGrp="1"/>
          </p:cNvSpPr>
          <p:nvPr>
            <p:ph type="subTitle" idx="1"/>
          </p:nvPr>
        </p:nvSpPr>
        <p:spPr>
          <a:xfrm>
            <a:off x="6074675" y="786958"/>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47"/>
          <p:cNvSpPr txBox="1">
            <a:spLocks noGrp="1"/>
          </p:cNvSpPr>
          <p:nvPr>
            <p:ph type="subTitle" idx="2"/>
          </p:nvPr>
        </p:nvSpPr>
        <p:spPr>
          <a:xfrm>
            <a:off x="6074675" y="2114550"/>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47"/>
          <p:cNvSpPr txBox="1">
            <a:spLocks noGrp="1"/>
          </p:cNvSpPr>
          <p:nvPr>
            <p:ph type="subTitle" idx="3"/>
          </p:nvPr>
        </p:nvSpPr>
        <p:spPr>
          <a:xfrm>
            <a:off x="6074675" y="3442142"/>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47"/>
          <p:cNvSpPr txBox="1">
            <a:spLocks noGrp="1"/>
          </p:cNvSpPr>
          <p:nvPr>
            <p:ph type="title"/>
          </p:nvPr>
        </p:nvSpPr>
        <p:spPr>
          <a:xfrm>
            <a:off x="713225" y="2571750"/>
            <a:ext cx="3145800" cy="2027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6000">
                <a:solidFill>
                  <a:schemeClr val="lt1"/>
                </a:solidFill>
                <a:latin typeface="Oswald"/>
                <a:ea typeface="Oswald"/>
                <a:cs typeface="Oswald"/>
                <a:sym typeface="Oswald"/>
              </a:defRPr>
            </a:lvl2pPr>
            <a:lvl3pPr lvl="2" algn="r" rtl="0">
              <a:spcBef>
                <a:spcPts val="0"/>
              </a:spcBef>
              <a:spcAft>
                <a:spcPts val="0"/>
              </a:spcAft>
              <a:buNone/>
              <a:defRPr sz="6000">
                <a:solidFill>
                  <a:schemeClr val="lt1"/>
                </a:solidFill>
                <a:latin typeface="Oswald"/>
                <a:ea typeface="Oswald"/>
                <a:cs typeface="Oswald"/>
                <a:sym typeface="Oswald"/>
              </a:defRPr>
            </a:lvl3pPr>
            <a:lvl4pPr lvl="3" algn="r" rtl="0">
              <a:spcBef>
                <a:spcPts val="0"/>
              </a:spcBef>
              <a:spcAft>
                <a:spcPts val="0"/>
              </a:spcAft>
              <a:buNone/>
              <a:defRPr sz="6000">
                <a:solidFill>
                  <a:schemeClr val="lt1"/>
                </a:solidFill>
                <a:latin typeface="Oswald"/>
                <a:ea typeface="Oswald"/>
                <a:cs typeface="Oswald"/>
                <a:sym typeface="Oswald"/>
              </a:defRPr>
            </a:lvl4pPr>
            <a:lvl5pPr lvl="4" algn="r" rtl="0">
              <a:spcBef>
                <a:spcPts val="0"/>
              </a:spcBef>
              <a:spcAft>
                <a:spcPts val="0"/>
              </a:spcAft>
              <a:buNone/>
              <a:defRPr sz="6000">
                <a:solidFill>
                  <a:schemeClr val="lt1"/>
                </a:solidFill>
                <a:latin typeface="Oswald"/>
                <a:ea typeface="Oswald"/>
                <a:cs typeface="Oswald"/>
                <a:sym typeface="Oswald"/>
              </a:defRPr>
            </a:lvl5pPr>
            <a:lvl6pPr lvl="5" algn="r" rtl="0">
              <a:spcBef>
                <a:spcPts val="0"/>
              </a:spcBef>
              <a:spcAft>
                <a:spcPts val="0"/>
              </a:spcAft>
              <a:buNone/>
              <a:defRPr sz="6000">
                <a:solidFill>
                  <a:schemeClr val="lt1"/>
                </a:solidFill>
                <a:latin typeface="Oswald"/>
                <a:ea typeface="Oswald"/>
                <a:cs typeface="Oswald"/>
                <a:sym typeface="Oswald"/>
              </a:defRPr>
            </a:lvl6pPr>
            <a:lvl7pPr lvl="6" algn="r" rtl="0">
              <a:spcBef>
                <a:spcPts val="0"/>
              </a:spcBef>
              <a:spcAft>
                <a:spcPts val="0"/>
              </a:spcAft>
              <a:buNone/>
              <a:defRPr sz="6000">
                <a:solidFill>
                  <a:schemeClr val="lt1"/>
                </a:solidFill>
                <a:latin typeface="Oswald"/>
                <a:ea typeface="Oswald"/>
                <a:cs typeface="Oswald"/>
                <a:sym typeface="Oswald"/>
              </a:defRPr>
            </a:lvl7pPr>
            <a:lvl8pPr lvl="7" algn="r" rtl="0">
              <a:spcBef>
                <a:spcPts val="0"/>
              </a:spcBef>
              <a:spcAft>
                <a:spcPts val="0"/>
              </a:spcAft>
              <a:buNone/>
              <a:defRPr sz="6000">
                <a:solidFill>
                  <a:schemeClr val="lt1"/>
                </a:solidFill>
                <a:latin typeface="Oswald"/>
                <a:ea typeface="Oswald"/>
                <a:cs typeface="Oswald"/>
                <a:sym typeface="Oswald"/>
              </a:defRPr>
            </a:lvl8pPr>
            <a:lvl9pPr lvl="8" algn="r" rtl="0">
              <a:spcBef>
                <a:spcPts val="0"/>
              </a:spcBef>
              <a:spcAft>
                <a:spcPts val="0"/>
              </a:spcAft>
              <a:buNone/>
              <a:defRPr sz="6000">
                <a:solidFill>
                  <a:schemeClr val="lt1"/>
                </a:solidFill>
                <a:latin typeface="Oswald"/>
                <a:ea typeface="Oswald"/>
                <a:cs typeface="Oswald"/>
                <a:sym typeface="Oswald"/>
              </a:defRPr>
            </a:lvl9pPr>
          </a:lstStyle>
          <a:p>
            <a:endParaRPr/>
          </a:p>
        </p:txBody>
      </p:sp>
      <p:sp>
        <p:nvSpPr>
          <p:cNvPr id="332" name="Google Shape;332;p47"/>
          <p:cNvSpPr txBox="1">
            <a:spLocks noGrp="1"/>
          </p:cNvSpPr>
          <p:nvPr>
            <p:ph type="subTitle" idx="4"/>
          </p:nvPr>
        </p:nvSpPr>
        <p:spPr>
          <a:xfrm>
            <a:off x="4846320" y="1102408"/>
            <a:ext cx="10242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333" name="Google Shape;333;p47"/>
          <p:cNvSpPr txBox="1">
            <a:spLocks noGrp="1"/>
          </p:cNvSpPr>
          <p:nvPr>
            <p:ph type="subTitle" idx="5"/>
          </p:nvPr>
        </p:nvSpPr>
        <p:spPr>
          <a:xfrm>
            <a:off x="4846320" y="2430000"/>
            <a:ext cx="10242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334" name="Google Shape;334;p47"/>
          <p:cNvSpPr txBox="1">
            <a:spLocks noGrp="1"/>
          </p:cNvSpPr>
          <p:nvPr>
            <p:ph type="subTitle" idx="6"/>
          </p:nvPr>
        </p:nvSpPr>
        <p:spPr>
          <a:xfrm>
            <a:off x="4846320" y="3757592"/>
            <a:ext cx="10242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pic>
        <p:nvPicPr>
          <p:cNvPr id="335" name="Google Shape;335;p47"/>
          <p:cNvPicPr preferRelativeResize="0"/>
          <p:nvPr/>
        </p:nvPicPr>
        <p:blipFill rotWithShape="1">
          <a:blip r:embed="rId3">
            <a:alphaModFix/>
          </a:blip>
          <a:srcRect l="17462" r="-3313"/>
          <a:stretch/>
        </p:blipFill>
        <p:spPr>
          <a:xfrm rot="10800000">
            <a:off x="7955276" y="1"/>
            <a:ext cx="1188724" cy="987624"/>
          </a:xfrm>
          <a:prstGeom prst="rect">
            <a:avLst/>
          </a:prstGeom>
          <a:noFill/>
          <a:ln>
            <a:noFill/>
          </a:ln>
        </p:spPr>
      </p:pic>
      <p:sp>
        <p:nvSpPr>
          <p:cNvPr id="336" name="Google Shape;336;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337"/>
        <p:cNvGrpSpPr/>
        <p:nvPr/>
      </p:nvGrpSpPr>
      <p:grpSpPr>
        <a:xfrm>
          <a:off x="0" y="0"/>
          <a:ext cx="0" cy="0"/>
          <a:chOff x="0" y="0"/>
          <a:chExt cx="0" cy="0"/>
        </a:xfrm>
      </p:grpSpPr>
      <p:sp>
        <p:nvSpPr>
          <p:cNvPr id="338" name="Google Shape;338;p48"/>
          <p:cNvSpPr txBox="1">
            <a:spLocks noGrp="1"/>
          </p:cNvSpPr>
          <p:nvPr>
            <p:ph type="title" hasCustomPrompt="1"/>
          </p:nvPr>
        </p:nvSpPr>
        <p:spPr>
          <a:xfrm>
            <a:off x="786375" y="2572936"/>
            <a:ext cx="66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3200"/>
              <a:buNone/>
              <a:defRPr sz="3200">
                <a:solidFill>
                  <a:schemeClr val="accent5"/>
                </a:solidFill>
              </a:defRPr>
            </a:lvl2pPr>
            <a:lvl3pPr lvl="2" algn="ctr" rtl="0">
              <a:spcBef>
                <a:spcPts val="0"/>
              </a:spcBef>
              <a:spcAft>
                <a:spcPts val="0"/>
              </a:spcAft>
              <a:buClr>
                <a:schemeClr val="accent5"/>
              </a:buClr>
              <a:buSzPts val="3200"/>
              <a:buNone/>
              <a:defRPr sz="3200">
                <a:solidFill>
                  <a:schemeClr val="accent5"/>
                </a:solidFill>
              </a:defRPr>
            </a:lvl3pPr>
            <a:lvl4pPr lvl="3" algn="ctr" rtl="0">
              <a:spcBef>
                <a:spcPts val="0"/>
              </a:spcBef>
              <a:spcAft>
                <a:spcPts val="0"/>
              </a:spcAft>
              <a:buClr>
                <a:schemeClr val="accent5"/>
              </a:buClr>
              <a:buSzPts val="3200"/>
              <a:buNone/>
              <a:defRPr sz="3200">
                <a:solidFill>
                  <a:schemeClr val="accent5"/>
                </a:solidFill>
              </a:defRPr>
            </a:lvl4pPr>
            <a:lvl5pPr lvl="4" algn="ctr" rtl="0">
              <a:spcBef>
                <a:spcPts val="0"/>
              </a:spcBef>
              <a:spcAft>
                <a:spcPts val="0"/>
              </a:spcAft>
              <a:buClr>
                <a:schemeClr val="accent5"/>
              </a:buClr>
              <a:buSzPts val="3200"/>
              <a:buNone/>
              <a:defRPr sz="3200">
                <a:solidFill>
                  <a:schemeClr val="accent5"/>
                </a:solidFill>
              </a:defRPr>
            </a:lvl5pPr>
            <a:lvl6pPr lvl="5" algn="ctr" rtl="0">
              <a:spcBef>
                <a:spcPts val="0"/>
              </a:spcBef>
              <a:spcAft>
                <a:spcPts val="0"/>
              </a:spcAft>
              <a:buClr>
                <a:schemeClr val="accent5"/>
              </a:buClr>
              <a:buSzPts val="3200"/>
              <a:buNone/>
              <a:defRPr sz="3200">
                <a:solidFill>
                  <a:schemeClr val="accent5"/>
                </a:solidFill>
              </a:defRPr>
            </a:lvl6pPr>
            <a:lvl7pPr lvl="6" algn="ctr" rtl="0">
              <a:spcBef>
                <a:spcPts val="0"/>
              </a:spcBef>
              <a:spcAft>
                <a:spcPts val="0"/>
              </a:spcAft>
              <a:buClr>
                <a:schemeClr val="accent5"/>
              </a:buClr>
              <a:buSzPts val="3200"/>
              <a:buNone/>
              <a:defRPr sz="3200">
                <a:solidFill>
                  <a:schemeClr val="accent5"/>
                </a:solidFill>
              </a:defRPr>
            </a:lvl7pPr>
            <a:lvl8pPr lvl="7" algn="ctr" rtl="0">
              <a:spcBef>
                <a:spcPts val="0"/>
              </a:spcBef>
              <a:spcAft>
                <a:spcPts val="0"/>
              </a:spcAft>
              <a:buClr>
                <a:schemeClr val="accent5"/>
              </a:buClr>
              <a:buSzPts val="3200"/>
              <a:buNone/>
              <a:defRPr sz="3200">
                <a:solidFill>
                  <a:schemeClr val="accent5"/>
                </a:solidFill>
              </a:defRPr>
            </a:lvl8pPr>
            <a:lvl9pPr lvl="8" algn="ctr" rtl="0">
              <a:spcBef>
                <a:spcPts val="0"/>
              </a:spcBef>
              <a:spcAft>
                <a:spcPts val="0"/>
              </a:spcAft>
              <a:buClr>
                <a:schemeClr val="accent5"/>
              </a:buClr>
              <a:buSzPts val="3200"/>
              <a:buNone/>
              <a:defRPr sz="3200">
                <a:solidFill>
                  <a:schemeClr val="accent5"/>
                </a:solidFill>
              </a:defRPr>
            </a:lvl9pPr>
          </a:lstStyle>
          <a:p>
            <a:r>
              <a:t>xx%</a:t>
            </a:r>
          </a:p>
        </p:txBody>
      </p:sp>
      <p:sp>
        <p:nvSpPr>
          <p:cNvPr id="339" name="Google Shape;339;p48"/>
          <p:cNvSpPr txBox="1">
            <a:spLocks noGrp="1"/>
          </p:cNvSpPr>
          <p:nvPr>
            <p:ph type="subTitle" idx="1"/>
          </p:nvPr>
        </p:nvSpPr>
        <p:spPr>
          <a:xfrm>
            <a:off x="1463040" y="2449202"/>
            <a:ext cx="2532900" cy="44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600"/>
              </a:spcBef>
              <a:spcAft>
                <a:spcPts val="0"/>
              </a:spcAft>
              <a:buNone/>
              <a:defRPr sz="1800">
                <a:solidFill>
                  <a:schemeClr val="accent4"/>
                </a:solidFill>
                <a:latin typeface="Oswald"/>
                <a:ea typeface="Oswald"/>
                <a:cs typeface="Oswald"/>
                <a:sym typeface="Oswald"/>
              </a:defRPr>
            </a:lvl2pPr>
            <a:lvl3pPr lvl="2" rtl="0">
              <a:spcBef>
                <a:spcPts val="1600"/>
              </a:spcBef>
              <a:spcAft>
                <a:spcPts val="0"/>
              </a:spcAft>
              <a:buNone/>
              <a:defRPr sz="1800">
                <a:solidFill>
                  <a:schemeClr val="accent4"/>
                </a:solidFill>
                <a:latin typeface="Oswald"/>
                <a:ea typeface="Oswald"/>
                <a:cs typeface="Oswald"/>
                <a:sym typeface="Oswald"/>
              </a:defRPr>
            </a:lvl3pPr>
            <a:lvl4pPr lvl="3" rtl="0">
              <a:spcBef>
                <a:spcPts val="1600"/>
              </a:spcBef>
              <a:spcAft>
                <a:spcPts val="0"/>
              </a:spcAft>
              <a:buNone/>
              <a:defRPr sz="1800">
                <a:solidFill>
                  <a:schemeClr val="accent4"/>
                </a:solidFill>
                <a:latin typeface="Oswald"/>
                <a:ea typeface="Oswald"/>
                <a:cs typeface="Oswald"/>
                <a:sym typeface="Oswald"/>
              </a:defRPr>
            </a:lvl4pPr>
            <a:lvl5pPr lvl="4" rtl="0">
              <a:spcBef>
                <a:spcPts val="1600"/>
              </a:spcBef>
              <a:spcAft>
                <a:spcPts val="0"/>
              </a:spcAft>
              <a:buNone/>
              <a:defRPr sz="1800">
                <a:solidFill>
                  <a:schemeClr val="accent4"/>
                </a:solidFill>
                <a:latin typeface="Oswald"/>
                <a:ea typeface="Oswald"/>
                <a:cs typeface="Oswald"/>
                <a:sym typeface="Oswald"/>
              </a:defRPr>
            </a:lvl5pPr>
            <a:lvl6pPr lvl="5" rtl="0">
              <a:spcBef>
                <a:spcPts val="1600"/>
              </a:spcBef>
              <a:spcAft>
                <a:spcPts val="0"/>
              </a:spcAft>
              <a:buNone/>
              <a:defRPr sz="1800">
                <a:solidFill>
                  <a:schemeClr val="accent4"/>
                </a:solidFill>
                <a:latin typeface="Oswald"/>
                <a:ea typeface="Oswald"/>
                <a:cs typeface="Oswald"/>
                <a:sym typeface="Oswald"/>
              </a:defRPr>
            </a:lvl6pPr>
            <a:lvl7pPr lvl="6" rtl="0">
              <a:spcBef>
                <a:spcPts val="1600"/>
              </a:spcBef>
              <a:spcAft>
                <a:spcPts val="0"/>
              </a:spcAft>
              <a:buNone/>
              <a:defRPr sz="1800">
                <a:solidFill>
                  <a:schemeClr val="accent4"/>
                </a:solidFill>
                <a:latin typeface="Oswald"/>
                <a:ea typeface="Oswald"/>
                <a:cs typeface="Oswald"/>
                <a:sym typeface="Oswald"/>
              </a:defRPr>
            </a:lvl7pPr>
            <a:lvl8pPr lvl="7" rtl="0">
              <a:spcBef>
                <a:spcPts val="1600"/>
              </a:spcBef>
              <a:spcAft>
                <a:spcPts val="0"/>
              </a:spcAft>
              <a:buNone/>
              <a:defRPr sz="1800">
                <a:solidFill>
                  <a:schemeClr val="accent4"/>
                </a:solidFill>
                <a:latin typeface="Oswald"/>
                <a:ea typeface="Oswald"/>
                <a:cs typeface="Oswald"/>
                <a:sym typeface="Oswald"/>
              </a:defRPr>
            </a:lvl8pPr>
            <a:lvl9pPr lvl="8" rtl="0">
              <a:spcBef>
                <a:spcPts val="1600"/>
              </a:spcBef>
              <a:spcAft>
                <a:spcPts val="1600"/>
              </a:spcAft>
              <a:buNone/>
              <a:defRPr sz="1800">
                <a:solidFill>
                  <a:schemeClr val="accent4"/>
                </a:solidFill>
                <a:latin typeface="Oswald"/>
                <a:ea typeface="Oswald"/>
                <a:cs typeface="Oswald"/>
                <a:sym typeface="Oswald"/>
              </a:defRPr>
            </a:lvl9pPr>
          </a:lstStyle>
          <a:p>
            <a:endParaRPr/>
          </a:p>
        </p:txBody>
      </p:sp>
      <p:sp>
        <p:nvSpPr>
          <p:cNvPr id="340" name="Google Shape;340;p48"/>
          <p:cNvSpPr txBox="1">
            <a:spLocks noGrp="1"/>
          </p:cNvSpPr>
          <p:nvPr>
            <p:ph type="subTitle" idx="2"/>
          </p:nvPr>
        </p:nvSpPr>
        <p:spPr>
          <a:xfrm>
            <a:off x="1463040" y="2948834"/>
            <a:ext cx="2469000" cy="53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a:endParaRPr/>
          </a:p>
        </p:txBody>
      </p:sp>
      <p:sp>
        <p:nvSpPr>
          <p:cNvPr id="341" name="Google Shape;341;p48"/>
          <p:cNvSpPr txBox="1">
            <a:spLocks noGrp="1"/>
          </p:cNvSpPr>
          <p:nvPr>
            <p:ph type="title" idx="3" hasCustomPrompt="1"/>
          </p:nvPr>
        </p:nvSpPr>
        <p:spPr>
          <a:xfrm>
            <a:off x="786375" y="3683399"/>
            <a:ext cx="66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2400"/>
              <a:buNone/>
              <a:defRPr sz="2400">
                <a:solidFill>
                  <a:schemeClr val="accent5"/>
                </a:solidFill>
              </a:defRPr>
            </a:lvl2pPr>
            <a:lvl3pPr lvl="2" algn="ctr" rtl="0">
              <a:spcBef>
                <a:spcPts val="0"/>
              </a:spcBef>
              <a:spcAft>
                <a:spcPts val="0"/>
              </a:spcAft>
              <a:buClr>
                <a:schemeClr val="accent5"/>
              </a:buClr>
              <a:buSzPts val="2400"/>
              <a:buNone/>
              <a:defRPr sz="2400">
                <a:solidFill>
                  <a:schemeClr val="accent5"/>
                </a:solidFill>
              </a:defRPr>
            </a:lvl3pPr>
            <a:lvl4pPr lvl="3" algn="ctr" rtl="0">
              <a:spcBef>
                <a:spcPts val="0"/>
              </a:spcBef>
              <a:spcAft>
                <a:spcPts val="0"/>
              </a:spcAft>
              <a:buClr>
                <a:schemeClr val="accent5"/>
              </a:buClr>
              <a:buSzPts val="2400"/>
              <a:buNone/>
              <a:defRPr sz="2400">
                <a:solidFill>
                  <a:schemeClr val="accent5"/>
                </a:solidFill>
              </a:defRPr>
            </a:lvl4pPr>
            <a:lvl5pPr lvl="4" algn="ctr" rtl="0">
              <a:spcBef>
                <a:spcPts val="0"/>
              </a:spcBef>
              <a:spcAft>
                <a:spcPts val="0"/>
              </a:spcAft>
              <a:buClr>
                <a:schemeClr val="accent5"/>
              </a:buClr>
              <a:buSzPts val="2400"/>
              <a:buNone/>
              <a:defRPr sz="2400">
                <a:solidFill>
                  <a:schemeClr val="accent5"/>
                </a:solidFill>
              </a:defRPr>
            </a:lvl5pPr>
            <a:lvl6pPr lvl="5" algn="ctr" rtl="0">
              <a:spcBef>
                <a:spcPts val="0"/>
              </a:spcBef>
              <a:spcAft>
                <a:spcPts val="0"/>
              </a:spcAft>
              <a:buClr>
                <a:schemeClr val="accent5"/>
              </a:buClr>
              <a:buSzPts val="2400"/>
              <a:buNone/>
              <a:defRPr sz="2400">
                <a:solidFill>
                  <a:schemeClr val="accent5"/>
                </a:solidFill>
              </a:defRPr>
            </a:lvl6pPr>
            <a:lvl7pPr lvl="6" algn="ctr" rtl="0">
              <a:spcBef>
                <a:spcPts val="0"/>
              </a:spcBef>
              <a:spcAft>
                <a:spcPts val="0"/>
              </a:spcAft>
              <a:buClr>
                <a:schemeClr val="accent5"/>
              </a:buClr>
              <a:buSzPts val="2400"/>
              <a:buNone/>
              <a:defRPr sz="2400">
                <a:solidFill>
                  <a:schemeClr val="accent5"/>
                </a:solidFill>
              </a:defRPr>
            </a:lvl7pPr>
            <a:lvl8pPr lvl="7" algn="ctr" rtl="0">
              <a:spcBef>
                <a:spcPts val="0"/>
              </a:spcBef>
              <a:spcAft>
                <a:spcPts val="0"/>
              </a:spcAft>
              <a:buClr>
                <a:schemeClr val="accent5"/>
              </a:buClr>
              <a:buSzPts val="2400"/>
              <a:buNone/>
              <a:defRPr sz="2400">
                <a:solidFill>
                  <a:schemeClr val="accent5"/>
                </a:solidFill>
              </a:defRPr>
            </a:lvl8pPr>
            <a:lvl9pPr lvl="8" algn="ctr" rtl="0">
              <a:spcBef>
                <a:spcPts val="0"/>
              </a:spcBef>
              <a:spcAft>
                <a:spcPts val="0"/>
              </a:spcAft>
              <a:buClr>
                <a:schemeClr val="accent5"/>
              </a:buClr>
              <a:buSzPts val="2400"/>
              <a:buNone/>
              <a:defRPr sz="2400">
                <a:solidFill>
                  <a:schemeClr val="accent5"/>
                </a:solidFill>
              </a:defRPr>
            </a:lvl9pPr>
          </a:lstStyle>
          <a:p>
            <a:r>
              <a:t>xx%</a:t>
            </a:r>
          </a:p>
        </p:txBody>
      </p:sp>
      <p:sp>
        <p:nvSpPr>
          <p:cNvPr id="342" name="Google Shape;342;p48"/>
          <p:cNvSpPr txBox="1">
            <a:spLocks noGrp="1"/>
          </p:cNvSpPr>
          <p:nvPr>
            <p:ph type="subTitle" idx="4"/>
          </p:nvPr>
        </p:nvSpPr>
        <p:spPr>
          <a:xfrm>
            <a:off x="1463040" y="3559423"/>
            <a:ext cx="2532900" cy="4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343" name="Google Shape;343;p48"/>
          <p:cNvSpPr txBox="1">
            <a:spLocks noGrp="1"/>
          </p:cNvSpPr>
          <p:nvPr>
            <p:ph type="subTitle" idx="5"/>
          </p:nvPr>
        </p:nvSpPr>
        <p:spPr>
          <a:xfrm>
            <a:off x="1463040" y="4058172"/>
            <a:ext cx="2469000" cy="53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a:endParaRPr/>
          </a:p>
        </p:txBody>
      </p:sp>
      <p:sp>
        <p:nvSpPr>
          <p:cNvPr id="344" name="Google Shape;344;p48"/>
          <p:cNvSpPr txBox="1">
            <a:spLocks noGrp="1"/>
          </p:cNvSpPr>
          <p:nvPr>
            <p:ph type="title" idx="6" hasCustomPrompt="1"/>
          </p:nvPr>
        </p:nvSpPr>
        <p:spPr>
          <a:xfrm flipH="1">
            <a:off x="4846325" y="2572936"/>
            <a:ext cx="66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2400"/>
              <a:buNone/>
              <a:defRPr sz="2400">
                <a:solidFill>
                  <a:schemeClr val="accent5"/>
                </a:solidFill>
              </a:defRPr>
            </a:lvl2pPr>
            <a:lvl3pPr lvl="2" algn="ctr" rtl="0">
              <a:spcBef>
                <a:spcPts val="0"/>
              </a:spcBef>
              <a:spcAft>
                <a:spcPts val="0"/>
              </a:spcAft>
              <a:buClr>
                <a:schemeClr val="accent5"/>
              </a:buClr>
              <a:buSzPts val="2400"/>
              <a:buNone/>
              <a:defRPr sz="2400">
                <a:solidFill>
                  <a:schemeClr val="accent5"/>
                </a:solidFill>
              </a:defRPr>
            </a:lvl3pPr>
            <a:lvl4pPr lvl="3" algn="ctr" rtl="0">
              <a:spcBef>
                <a:spcPts val="0"/>
              </a:spcBef>
              <a:spcAft>
                <a:spcPts val="0"/>
              </a:spcAft>
              <a:buClr>
                <a:schemeClr val="accent5"/>
              </a:buClr>
              <a:buSzPts val="2400"/>
              <a:buNone/>
              <a:defRPr sz="2400">
                <a:solidFill>
                  <a:schemeClr val="accent5"/>
                </a:solidFill>
              </a:defRPr>
            </a:lvl4pPr>
            <a:lvl5pPr lvl="4" algn="ctr" rtl="0">
              <a:spcBef>
                <a:spcPts val="0"/>
              </a:spcBef>
              <a:spcAft>
                <a:spcPts val="0"/>
              </a:spcAft>
              <a:buClr>
                <a:schemeClr val="accent5"/>
              </a:buClr>
              <a:buSzPts val="2400"/>
              <a:buNone/>
              <a:defRPr sz="2400">
                <a:solidFill>
                  <a:schemeClr val="accent5"/>
                </a:solidFill>
              </a:defRPr>
            </a:lvl5pPr>
            <a:lvl6pPr lvl="5" algn="ctr" rtl="0">
              <a:spcBef>
                <a:spcPts val="0"/>
              </a:spcBef>
              <a:spcAft>
                <a:spcPts val="0"/>
              </a:spcAft>
              <a:buClr>
                <a:schemeClr val="accent5"/>
              </a:buClr>
              <a:buSzPts val="2400"/>
              <a:buNone/>
              <a:defRPr sz="2400">
                <a:solidFill>
                  <a:schemeClr val="accent5"/>
                </a:solidFill>
              </a:defRPr>
            </a:lvl6pPr>
            <a:lvl7pPr lvl="6" algn="ctr" rtl="0">
              <a:spcBef>
                <a:spcPts val="0"/>
              </a:spcBef>
              <a:spcAft>
                <a:spcPts val="0"/>
              </a:spcAft>
              <a:buClr>
                <a:schemeClr val="accent5"/>
              </a:buClr>
              <a:buSzPts val="2400"/>
              <a:buNone/>
              <a:defRPr sz="2400">
                <a:solidFill>
                  <a:schemeClr val="accent5"/>
                </a:solidFill>
              </a:defRPr>
            </a:lvl7pPr>
            <a:lvl8pPr lvl="7" algn="ctr" rtl="0">
              <a:spcBef>
                <a:spcPts val="0"/>
              </a:spcBef>
              <a:spcAft>
                <a:spcPts val="0"/>
              </a:spcAft>
              <a:buClr>
                <a:schemeClr val="accent5"/>
              </a:buClr>
              <a:buSzPts val="2400"/>
              <a:buNone/>
              <a:defRPr sz="2400">
                <a:solidFill>
                  <a:schemeClr val="accent5"/>
                </a:solidFill>
              </a:defRPr>
            </a:lvl8pPr>
            <a:lvl9pPr lvl="8" algn="ctr" rtl="0">
              <a:spcBef>
                <a:spcPts val="0"/>
              </a:spcBef>
              <a:spcAft>
                <a:spcPts val="0"/>
              </a:spcAft>
              <a:buClr>
                <a:schemeClr val="accent5"/>
              </a:buClr>
              <a:buSzPts val="2400"/>
              <a:buNone/>
              <a:defRPr sz="2400">
                <a:solidFill>
                  <a:schemeClr val="accent5"/>
                </a:solidFill>
              </a:defRPr>
            </a:lvl9pPr>
          </a:lstStyle>
          <a:p>
            <a:r>
              <a:t>xx%</a:t>
            </a:r>
          </a:p>
        </p:txBody>
      </p:sp>
      <p:sp>
        <p:nvSpPr>
          <p:cNvPr id="345" name="Google Shape;345;p48"/>
          <p:cNvSpPr txBox="1">
            <a:spLocks noGrp="1"/>
          </p:cNvSpPr>
          <p:nvPr>
            <p:ph type="subTitle" idx="7"/>
          </p:nvPr>
        </p:nvSpPr>
        <p:spPr>
          <a:xfrm flipH="1">
            <a:off x="5522976" y="2449202"/>
            <a:ext cx="2532900" cy="4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346" name="Google Shape;346;p48"/>
          <p:cNvSpPr txBox="1">
            <a:spLocks noGrp="1"/>
          </p:cNvSpPr>
          <p:nvPr>
            <p:ph type="subTitle" idx="8"/>
          </p:nvPr>
        </p:nvSpPr>
        <p:spPr>
          <a:xfrm flipH="1">
            <a:off x="5522856" y="2948834"/>
            <a:ext cx="2469000" cy="53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a:endParaRPr/>
          </a:p>
        </p:txBody>
      </p:sp>
      <p:sp>
        <p:nvSpPr>
          <p:cNvPr id="347" name="Google Shape;347;p48"/>
          <p:cNvSpPr txBox="1">
            <a:spLocks noGrp="1"/>
          </p:cNvSpPr>
          <p:nvPr>
            <p:ph type="title" idx="9" hasCustomPrompt="1"/>
          </p:nvPr>
        </p:nvSpPr>
        <p:spPr>
          <a:xfrm flipH="1">
            <a:off x="4846325" y="3683399"/>
            <a:ext cx="66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2400"/>
              <a:buNone/>
              <a:defRPr sz="2400">
                <a:solidFill>
                  <a:schemeClr val="accent5"/>
                </a:solidFill>
              </a:defRPr>
            </a:lvl2pPr>
            <a:lvl3pPr lvl="2" algn="ctr" rtl="0">
              <a:spcBef>
                <a:spcPts val="0"/>
              </a:spcBef>
              <a:spcAft>
                <a:spcPts val="0"/>
              </a:spcAft>
              <a:buClr>
                <a:schemeClr val="accent5"/>
              </a:buClr>
              <a:buSzPts val="2400"/>
              <a:buNone/>
              <a:defRPr sz="2400">
                <a:solidFill>
                  <a:schemeClr val="accent5"/>
                </a:solidFill>
              </a:defRPr>
            </a:lvl3pPr>
            <a:lvl4pPr lvl="3" algn="ctr" rtl="0">
              <a:spcBef>
                <a:spcPts val="0"/>
              </a:spcBef>
              <a:spcAft>
                <a:spcPts val="0"/>
              </a:spcAft>
              <a:buClr>
                <a:schemeClr val="accent5"/>
              </a:buClr>
              <a:buSzPts val="2400"/>
              <a:buNone/>
              <a:defRPr sz="2400">
                <a:solidFill>
                  <a:schemeClr val="accent5"/>
                </a:solidFill>
              </a:defRPr>
            </a:lvl4pPr>
            <a:lvl5pPr lvl="4" algn="ctr" rtl="0">
              <a:spcBef>
                <a:spcPts val="0"/>
              </a:spcBef>
              <a:spcAft>
                <a:spcPts val="0"/>
              </a:spcAft>
              <a:buClr>
                <a:schemeClr val="accent5"/>
              </a:buClr>
              <a:buSzPts val="2400"/>
              <a:buNone/>
              <a:defRPr sz="2400">
                <a:solidFill>
                  <a:schemeClr val="accent5"/>
                </a:solidFill>
              </a:defRPr>
            </a:lvl5pPr>
            <a:lvl6pPr lvl="5" algn="ctr" rtl="0">
              <a:spcBef>
                <a:spcPts val="0"/>
              </a:spcBef>
              <a:spcAft>
                <a:spcPts val="0"/>
              </a:spcAft>
              <a:buClr>
                <a:schemeClr val="accent5"/>
              </a:buClr>
              <a:buSzPts val="2400"/>
              <a:buNone/>
              <a:defRPr sz="2400">
                <a:solidFill>
                  <a:schemeClr val="accent5"/>
                </a:solidFill>
              </a:defRPr>
            </a:lvl6pPr>
            <a:lvl7pPr lvl="6" algn="ctr" rtl="0">
              <a:spcBef>
                <a:spcPts val="0"/>
              </a:spcBef>
              <a:spcAft>
                <a:spcPts val="0"/>
              </a:spcAft>
              <a:buClr>
                <a:schemeClr val="accent5"/>
              </a:buClr>
              <a:buSzPts val="2400"/>
              <a:buNone/>
              <a:defRPr sz="2400">
                <a:solidFill>
                  <a:schemeClr val="accent5"/>
                </a:solidFill>
              </a:defRPr>
            </a:lvl7pPr>
            <a:lvl8pPr lvl="7" algn="ctr" rtl="0">
              <a:spcBef>
                <a:spcPts val="0"/>
              </a:spcBef>
              <a:spcAft>
                <a:spcPts val="0"/>
              </a:spcAft>
              <a:buClr>
                <a:schemeClr val="accent5"/>
              </a:buClr>
              <a:buSzPts val="2400"/>
              <a:buNone/>
              <a:defRPr sz="2400">
                <a:solidFill>
                  <a:schemeClr val="accent5"/>
                </a:solidFill>
              </a:defRPr>
            </a:lvl8pPr>
            <a:lvl9pPr lvl="8" algn="ctr" rtl="0">
              <a:spcBef>
                <a:spcPts val="0"/>
              </a:spcBef>
              <a:spcAft>
                <a:spcPts val="0"/>
              </a:spcAft>
              <a:buClr>
                <a:schemeClr val="accent5"/>
              </a:buClr>
              <a:buSzPts val="2400"/>
              <a:buNone/>
              <a:defRPr sz="2400">
                <a:solidFill>
                  <a:schemeClr val="accent5"/>
                </a:solidFill>
              </a:defRPr>
            </a:lvl9pPr>
          </a:lstStyle>
          <a:p>
            <a:r>
              <a:t>xx%</a:t>
            </a:r>
          </a:p>
        </p:txBody>
      </p:sp>
      <p:sp>
        <p:nvSpPr>
          <p:cNvPr id="348" name="Google Shape;348;p48"/>
          <p:cNvSpPr txBox="1">
            <a:spLocks noGrp="1"/>
          </p:cNvSpPr>
          <p:nvPr>
            <p:ph type="subTitle" idx="13"/>
          </p:nvPr>
        </p:nvSpPr>
        <p:spPr>
          <a:xfrm flipH="1">
            <a:off x="5522976" y="3559423"/>
            <a:ext cx="2532900" cy="4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349" name="Google Shape;349;p48"/>
          <p:cNvSpPr txBox="1">
            <a:spLocks noGrp="1"/>
          </p:cNvSpPr>
          <p:nvPr>
            <p:ph type="subTitle" idx="14"/>
          </p:nvPr>
        </p:nvSpPr>
        <p:spPr>
          <a:xfrm flipH="1">
            <a:off x="5522856" y="4058172"/>
            <a:ext cx="2469000" cy="53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a:endParaRPr/>
          </a:p>
        </p:txBody>
      </p:sp>
      <p:pic>
        <p:nvPicPr>
          <p:cNvPr id="350" name="Google Shape;350;p48"/>
          <p:cNvPicPr preferRelativeResize="0"/>
          <p:nvPr/>
        </p:nvPicPr>
        <p:blipFill rotWithShape="1">
          <a:blip r:embed="rId2">
            <a:alphaModFix/>
          </a:blip>
          <a:srcRect t="109" b="99"/>
          <a:stretch/>
        </p:blipFill>
        <p:spPr>
          <a:xfrm>
            <a:off x="0" y="-35412"/>
            <a:ext cx="3314701" cy="2143124"/>
          </a:xfrm>
          <a:prstGeom prst="rect">
            <a:avLst/>
          </a:prstGeom>
          <a:noFill/>
          <a:ln>
            <a:noFill/>
          </a:ln>
        </p:spPr>
      </p:pic>
      <p:pic>
        <p:nvPicPr>
          <p:cNvPr id="351" name="Google Shape;351;p48"/>
          <p:cNvPicPr preferRelativeResize="0"/>
          <p:nvPr/>
        </p:nvPicPr>
        <p:blipFill rotWithShape="1">
          <a:blip r:embed="rId3">
            <a:alphaModFix/>
          </a:blip>
          <a:srcRect l="219" r="209"/>
          <a:stretch/>
        </p:blipFill>
        <p:spPr>
          <a:xfrm rot="10800000">
            <a:off x="8129025" y="4297675"/>
            <a:ext cx="603504" cy="603504"/>
          </a:xfrm>
          <a:prstGeom prst="rect">
            <a:avLst/>
          </a:prstGeom>
          <a:noFill/>
          <a:ln>
            <a:noFill/>
          </a:ln>
        </p:spPr>
      </p:pic>
      <p:pic>
        <p:nvPicPr>
          <p:cNvPr id="352" name="Google Shape;352;p48"/>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
        <p:nvSpPr>
          <p:cNvPr id="353" name="Google Shape;353;p48"/>
          <p:cNvSpPr txBox="1">
            <a:spLocks noGrp="1"/>
          </p:cNvSpPr>
          <p:nvPr>
            <p:ph type="title" idx="15"/>
          </p:nvPr>
        </p:nvSpPr>
        <p:spPr>
          <a:xfrm>
            <a:off x="4572000" y="539500"/>
            <a:ext cx="3858900" cy="84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500">
                <a:solidFill>
                  <a:schemeClr val="accent1"/>
                </a:solidFill>
              </a:defRPr>
            </a:lvl1pPr>
            <a:lvl2pPr lvl="1" algn="ctr" rtl="0">
              <a:spcBef>
                <a:spcPts val="0"/>
              </a:spcBef>
              <a:spcAft>
                <a:spcPts val="0"/>
              </a:spcAft>
              <a:buNone/>
              <a:defRPr>
                <a:solidFill>
                  <a:schemeClr val="accent1"/>
                </a:solidFill>
                <a:latin typeface="Open Sans"/>
                <a:ea typeface="Open Sans"/>
                <a:cs typeface="Open Sans"/>
                <a:sym typeface="Open Sans"/>
              </a:defRPr>
            </a:lvl2pPr>
            <a:lvl3pPr lvl="2" algn="ctr" rtl="0">
              <a:spcBef>
                <a:spcPts val="0"/>
              </a:spcBef>
              <a:spcAft>
                <a:spcPts val="0"/>
              </a:spcAft>
              <a:buNone/>
              <a:defRPr>
                <a:solidFill>
                  <a:schemeClr val="accent1"/>
                </a:solidFill>
                <a:latin typeface="Open Sans"/>
                <a:ea typeface="Open Sans"/>
                <a:cs typeface="Open Sans"/>
                <a:sym typeface="Open Sans"/>
              </a:defRPr>
            </a:lvl3pPr>
            <a:lvl4pPr lvl="3" algn="ctr" rtl="0">
              <a:spcBef>
                <a:spcPts val="0"/>
              </a:spcBef>
              <a:spcAft>
                <a:spcPts val="0"/>
              </a:spcAft>
              <a:buNone/>
              <a:defRPr>
                <a:solidFill>
                  <a:schemeClr val="accent1"/>
                </a:solidFill>
                <a:latin typeface="Open Sans"/>
                <a:ea typeface="Open Sans"/>
                <a:cs typeface="Open Sans"/>
                <a:sym typeface="Open Sans"/>
              </a:defRPr>
            </a:lvl4pPr>
            <a:lvl5pPr lvl="4" algn="ctr" rtl="0">
              <a:spcBef>
                <a:spcPts val="0"/>
              </a:spcBef>
              <a:spcAft>
                <a:spcPts val="0"/>
              </a:spcAft>
              <a:buNone/>
              <a:defRPr>
                <a:solidFill>
                  <a:schemeClr val="accent1"/>
                </a:solidFill>
                <a:latin typeface="Open Sans"/>
                <a:ea typeface="Open Sans"/>
                <a:cs typeface="Open Sans"/>
                <a:sym typeface="Open Sans"/>
              </a:defRPr>
            </a:lvl5pPr>
            <a:lvl6pPr lvl="5" algn="ctr" rtl="0">
              <a:spcBef>
                <a:spcPts val="0"/>
              </a:spcBef>
              <a:spcAft>
                <a:spcPts val="0"/>
              </a:spcAft>
              <a:buNone/>
              <a:defRPr>
                <a:solidFill>
                  <a:schemeClr val="accent1"/>
                </a:solidFill>
                <a:latin typeface="Open Sans"/>
                <a:ea typeface="Open Sans"/>
                <a:cs typeface="Open Sans"/>
                <a:sym typeface="Open Sans"/>
              </a:defRPr>
            </a:lvl6pPr>
            <a:lvl7pPr lvl="6" algn="ctr" rtl="0">
              <a:spcBef>
                <a:spcPts val="0"/>
              </a:spcBef>
              <a:spcAft>
                <a:spcPts val="0"/>
              </a:spcAft>
              <a:buNone/>
              <a:defRPr>
                <a:solidFill>
                  <a:schemeClr val="accent1"/>
                </a:solidFill>
                <a:latin typeface="Open Sans"/>
                <a:ea typeface="Open Sans"/>
                <a:cs typeface="Open Sans"/>
                <a:sym typeface="Open Sans"/>
              </a:defRPr>
            </a:lvl7pPr>
            <a:lvl8pPr lvl="7" algn="ctr" rtl="0">
              <a:spcBef>
                <a:spcPts val="0"/>
              </a:spcBef>
              <a:spcAft>
                <a:spcPts val="0"/>
              </a:spcAft>
              <a:buNone/>
              <a:defRPr>
                <a:solidFill>
                  <a:schemeClr val="accent1"/>
                </a:solidFill>
                <a:latin typeface="Open Sans"/>
                <a:ea typeface="Open Sans"/>
                <a:cs typeface="Open Sans"/>
                <a:sym typeface="Open Sans"/>
              </a:defRPr>
            </a:lvl8pPr>
            <a:lvl9pPr lvl="8" algn="ctr" rtl="0">
              <a:spcBef>
                <a:spcPts val="0"/>
              </a:spcBef>
              <a:spcAft>
                <a:spcPts val="0"/>
              </a:spcAft>
              <a:buNone/>
              <a:defRPr>
                <a:solidFill>
                  <a:schemeClr val="accent1"/>
                </a:solidFill>
                <a:latin typeface="Open Sans"/>
                <a:ea typeface="Open Sans"/>
                <a:cs typeface="Open Sans"/>
                <a:sym typeface="Open Sans"/>
              </a:defRPr>
            </a:lvl9pPr>
          </a:lstStyle>
          <a:p>
            <a:endParaRPr/>
          </a:p>
        </p:txBody>
      </p:sp>
      <p:sp>
        <p:nvSpPr>
          <p:cNvPr id="354" name="Google Shape;354;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mp; four columns">
  <p:cSld name="CUSTOM_2">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5253023" y="2929125"/>
            <a:ext cx="2997900" cy="12618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a:solidFill>
                  <a:schemeClr val="lt1"/>
                </a:solidFill>
              </a:defRPr>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endParaRPr/>
          </a:p>
        </p:txBody>
      </p:sp>
      <p:pic>
        <p:nvPicPr>
          <p:cNvPr id="357" name="Google Shape;357;p49"/>
          <p:cNvPicPr preferRelativeResize="0"/>
          <p:nvPr/>
        </p:nvPicPr>
        <p:blipFill rotWithShape="1">
          <a:blip r:embed="rId2">
            <a:alphaModFix/>
          </a:blip>
          <a:srcRect l="19" r="29"/>
          <a:stretch/>
        </p:blipFill>
        <p:spPr>
          <a:xfrm rot="10800000">
            <a:off x="-11699" y="-141374"/>
            <a:ext cx="1097279" cy="995389"/>
          </a:xfrm>
          <a:prstGeom prst="rect">
            <a:avLst/>
          </a:prstGeom>
          <a:noFill/>
          <a:ln>
            <a:noFill/>
          </a:ln>
        </p:spPr>
      </p:pic>
      <p:pic>
        <p:nvPicPr>
          <p:cNvPr id="358" name="Google Shape;358;p49"/>
          <p:cNvPicPr preferRelativeResize="0"/>
          <p:nvPr/>
        </p:nvPicPr>
        <p:blipFill rotWithShape="1">
          <a:blip r:embed="rId3">
            <a:alphaModFix/>
          </a:blip>
          <a:srcRect l="19" r="19"/>
          <a:stretch/>
        </p:blipFill>
        <p:spPr>
          <a:xfrm>
            <a:off x="253469" y="4414100"/>
            <a:ext cx="566927" cy="564704"/>
          </a:xfrm>
          <a:prstGeom prst="rect">
            <a:avLst/>
          </a:prstGeom>
          <a:noFill/>
          <a:ln>
            <a:noFill/>
          </a:ln>
        </p:spPr>
      </p:pic>
      <p:sp>
        <p:nvSpPr>
          <p:cNvPr id="359" name="Google Shape;359;p49"/>
          <p:cNvSpPr txBox="1">
            <a:spLocks noGrp="1"/>
          </p:cNvSpPr>
          <p:nvPr>
            <p:ph type="subTitle" idx="1"/>
          </p:nvPr>
        </p:nvSpPr>
        <p:spPr>
          <a:xfrm>
            <a:off x="842050" y="1043160"/>
            <a:ext cx="14265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360" name="Google Shape;360;p49"/>
          <p:cNvSpPr txBox="1">
            <a:spLocks noGrp="1"/>
          </p:cNvSpPr>
          <p:nvPr>
            <p:ph type="subTitle" idx="2"/>
          </p:nvPr>
        </p:nvSpPr>
        <p:spPr>
          <a:xfrm>
            <a:off x="842050" y="1396728"/>
            <a:ext cx="16734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a:endParaRPr/>
          </a:p>
        </p:txBody>
      </p:sp>
      <p:sp>
        <p:nvSpPr>
          <p:cNvPr id="361" name="Google Shape;361;p49"/>
          <p:cNvSpPr txBox="1">
            <a:spLocks noGrp="1"/>
          </p:cNvSpPr>
          <p:nvPr>
            <p:ph type="subTitle" idx="3"/>
          </p:nvPr>
        </p:nvSpPr>
        <p:spPr>
          <a:xfrm>
            <a:off x="842050" y="3003024"/>
            <a:ext cx="14265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362" name="Google Shape;362;p49"/>
          <p:cNvSpPr txBox="1">
            <a:spLocks noGrp="1"/>
          </p:cNvSpPr>
          <p:nvPr>
            <p:ph type="subTitle" idx="4"/>
          </p:nvPr>
        </p:nvSpPr>
        <p:spPr>
          <a:xfrm>
            <a:off x="842050" y="3359640"/>
            <a:ext cx="16734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a:endParaRPr/>
          </a:p>
        </p:txBody>
      </p:sp>
      <p:sp>
        <p:nvSpPr>
          <p:cNvPr id="363" name="Google Shape;363;p49"/>
          <p:cNvSpPr txBox="1">
            <a:spLocks noGrp="1"/>
          </p:cNvSpPr>
          <p:nvPr>
            <p:ph type="subTitle" idx="5"/>
          </p:nvPr>
        </p:nvSpPr>
        <p:spPr>
          <a:xfrm flipH="1">
            <a:off x="2615950" y="1043160"/>
            <a:ext cx="1426500" cy="4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364" name="Google Shape;364;p49"/>
          <p:cNvSpPr txBox="1">
            <a:spLocks noGrp="1"/>
          </p:cNvSpPr>
          <p:nvPr>
            <p:ph type="subTitle" idx="6"/>
          </p:nvPr>
        </p:nvSpPr>
        <p:spPr>
          <a:xfrm flipH="1">
            <a:off x="2616022" y="1396728"/>
            <a:ext cx="16734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a:endParaRPr/>
          </a:p>
        </p:txBody>
      </p:sp>
      <p:sp>
        <p:nvSpPr>
          <p:cNvPr id="365" name="Google Shape;365;p49"/>
          <p:cNvSpPr txBox="1">
            <a:spLocks noGrp="1"/>
          </p:cNvSpPr>
          <p:nvPr>
            <p:ph type="subTitle" idx="7"/>
          </p:nvPr>
        </p:nvSpPr>
        <p:spPr>
          <a:xfrm flipH="1">
            <a:off x="2615950" y="3003024"/>
            <a:ext cx="1426500" cy="4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a:endParaRPr/>
          </a:p>
        </p:txBody>
      </p:sp>
      <p:sp>
        <p:nvSpPr>
          <p:cNvPr id="366" name="Google Shape;366;p49"/>
          <p:cNvSpPr txBox="1">
            <a:spLocks noGrp="1"/>
          </p:cNvSpPr>
          <p:nvPr>
            <p:ph type="subTitle" idx="8"/>
          </p:nvPr>
        </p:nvSpPr>
        <p:spPr>
          <a:xfrm flipH="1">
            <a:off x="2616022" y="3359640"/>
            <a:ext cx="16734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a:endParaRPr/>
          </a:p>
        </p:txBody>
      </p:sp>
      <p:sp>
        <p:nvSpPr>
          <p:cNvPr id="367" name="Google Shape;367;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mp; six columns">
  <p:cSld name="CUSTOM_3">
    <p:spTree>
      <p:nvGrpSpPr>
        <p:cNvPr id="1" name="Shape 368"/>
        <p:cNvGrpSpPr/>
        <p:nvPr/>
      </p:nvGrpSpPr>
      <p:grpSpPr>
        <a:xfrm>
          <a:off x="0" y="0"/>
          <a:ext cx="0" cy="0"/>
          <a:chOff x="0" y="0"/>
          <a:chExt cx="0" cy="0"/>
        </a:xfrm>
      </p:grpSpPr>
      <p:pic>
        <p:nvPicPr>
          <p:cNvPr id="369" name="Google Shape;369;p50"/>
          <p:cNvPicPr preferRelativeResize="0"/>
          <p:nvPr/>
        </p:nvPicPr>
        <p:blipFill rotWithShape="1">
          <a:blip r:embed="rId2">
            <a:alphaModFix/>
          </a:blip>
          <a:srcRect t="59" b="49"/>
          <a:stretch/>
        </p:blipFill>
        <p:spPr>
          <a:xfrm rot="10800000" flipH="1">
            <a:off x="5863777" y="3440457"/>
            <a:ext cx="3355847" cy="2171980"/>
          </a:xfrm>
          <a:prstGeom prst="rect">
            <a:avLst/>
          </a:prstGeom>
          <a:noFill/>
          <a:ln>
            <a:noFill/>
          </a:ln>
        </p:spPr>
      </p:pic>
      <p:sp>
        <p:nvSpPr>
          <p:cNvPr id="370" name="Google Shape;370;p50"/>
          <p:cNvSpPr txBox="1">
            <a:spLocks noGrp="1"/>
          </p:cNvSpPr>
          <p:nvPr>
            <p:ph type="title"/>
          </p:nvPr>
        </p:nvSpPr>
        <p:spPr>
          <a:xfrm>
            <a:off x="5980176" y="1803600"/>
            <a:ext cx="2450700" cy="1536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371" name="Google Shape;371;p50"/>
          <p:cNvSpPr txBox="1">
            <a:spLocks noGrp="1"/>
          </p:cNvSpPr>
          <p:nvPr>
            <p:ph type="subTitle" idx="1"/>
          </p:nvPr>
        </p:nvSpPr>
        <p:spPr>
          <a:xfrm>
            <a:off x="1481328" y="640829"/>
            <a:ext cx="1700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72" name="Google Shape;372;p50"/>
          <p:cNvSpPr txBox="1">
            <a:spLocks noGrp="1"/>
          </p:cNvSpPr>
          <p:nvPr>
            <p:ph type="subTitle" idx="2"/>
          </p:nvPr>
        </p:nvSpPr>
        <p:spPr>
          <a:xfrm>
            <a:off x="1481328" y="1003541"/>
            <a:ext cx="17001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73" name="Google Shape;373;p50"/>
          <p:cNvSpPr txBox="1">
            <a:spLocks noGrp="1"/>
          </p:cNvSpPr>
          <p:nvPr>
            <p:ph type="subTitle" idx="3"/>
          </p:nvPr>
        </p:nvSpPr>
        <p:spPr>
          <a:xfrm>
            <a:off x="1481328" y="2067293"/>
            <a:ext cx="1700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74" name="Google Shape;374;p50"/>
          <p:cNvSpPr txBox="1">
            <a:spLocks noGrp="1"/>
          </p:cNvSpPr>
          <p:nvPr>
            <p:ph type="subTitle" idx="4"/>
          </p:nvPr>
        </p:nvSpPr>
        <p:spPr>
          <a:xfrm>
            <a:off x="1481328" y="2430016"/>
            <a:ext cx="17001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75" name="Google Shape;375;p50"/>
          <p:cNvSpPr txBox="1">
            <a:spLocks noGrp="1"/>
          </p:cNvSpPr>
          <p:nvPr>
            <p:ph type="subTitle" idx="5"/>
          </p:nvPr>
        </p:nvSpPr>
        <p:spPr>
          <a:xfrm>
            <a:off x="1481328" y="3493757"/>
            <a:ext cx="1700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76" name="Google Shape;376;p50"/>
          <p:cNvSpPr txBox="1">
            <a:spLocks noGrp="1"/>
          </p:cNvSpPr>
          <p:nvPr>
            <p:ph type="subTitle" idx="6"/>
          </p:nvPr>
        </p:nvSpPr>
        <p:spPr>
          <a:xfrm>
            <a:off x="1481328" y="3856491"/>
            <a:ext cx="17001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77" name="Google Shape;377;p50"/>
          <p:cNvSpPr txBox="1">
            <a:spLocks noGrp="1"/>
          </p:cNvSpPr>
          <p:nvPr>
            <p:ph type="subTitle" idx="7"/>
          </p:nvPr>
        </p:nvSpPr>
        <p:spPr>
          <a:xfrm>
            <a:off x="4072104" y="640829"/>
            <a:ext cx="1697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78" name="Google Shape;378;p50"/>
          <p:cNvSpPr txBox="1">
            <a:spLocks noGrp="1"/>
          </p:cNvSpPr>
          <p:nvPr>
            <p:ph type="subTitle" idx="8"/>
          </p:nvPr>
        </p:nvSpPr>
        <p:spPr>
          <a:xfrm>
            <a:off x="4069080" y="1005878"/>
            <a:ext cx="16968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79" name="Google Shape;379;p50"/>
          <p:cNvSpPr txBox="1">
            <a:spLocks noGrp="1"/>
          </p:cNvSpPr>
          <p:nvPr>
            <p:ph type="subTitle" idx="9"/>
          </p:nvPr>
        </p:nvSpPr>
        <p:spPr>
          <a:xfrm>
            <a:off x="4072104" y="2067293"/>
            <a:ext cx="1697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80" name="Google Shape;380;p50"/>
          <p:cNvSpPr txBox="1">
            <a:spLocks noGrp="1"/>
          </p:cNvSpPr>
          <p:nvPr>
            <p:ph type="subTitle" idx="13"/>
          </p:nvPr>
        </p:nvSpPr>
        <p:spPr>
          <a:xfrm>
            <a:off x="4069080" y="2432353"/>
            <a:ext cx="16968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81" name="Google Shape;381;p50"/>
          <p:cNvSpPr txBox="1">
            <a:spLocks noGrp="1"/>
          </p:cNvSpPr>
          <p:nvPr>
            <p:ph type="subTitle" idx="14"/>
          </p:nvPr>
        </p:nvSpPr>
        <p:spPr>
          <a:xfrm>
            <a:off x="4072104" y="3493757"/>
            <a:ext cx="1697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82" name="Google Shape;382;p50"/>
          <p:cNvSpPr txBox="1">
            <a:spLocks noGrp="1"/>
          </p:cNvSpPr>
          <p:nvPr>
            <p:ph type="subTitle" idx="15"/>
          </p:nvPr>
        </p:nvSpPr>
        <p:spPr>
          <a:xfrm>
            <a:off x="4069080" y="3858828"/>
            <a:ext cx="16968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pic>
        <p:nvPicPr>
          <p:cNvPr id="383" name="Google Shape;383;p50"/>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sp>
        <p:nvSpPr>
          <p:cNvPr id="384" name="Google Shape;384;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385"/>
        <p:cNvGrpSpPr/>
        <p:nvPr/>
      </p:nvGrpSpPr>
      <p:grpSpPr>
        <a:xfrm>
          <a:off x="0" y="0"/>
          <a:ext cx="0" cy="0"/>
          <a:chOff x="0" y="0"/>
          <a:chExt cx="0" cy="0"/>
        </a:xfrm>
      </p:grpSpPr>
      <p:sp>
        <p:nvSpPr>
          <p:cNvPr id="386" name="Google Shape;386;p51"/>
          <p:cNvSpPr txBox="1">
            <a:spLocks noGrp="1"/>
          </p:cNvSpPr>
          <p:nvPr>
            <p:ph type="title"/>
          </p:nvPr>
        </p:nvSpPr>
        <p:spPr>
          <a:xfrm>
            <a:off x="4572000" y="539496"/>
            <a:ext cx="3858900" cy="841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500"/>
            </a:lvl1pPr>
            <a:lvl2pPr lvl="1" algn="ctr" rtl="0">
              <a:spcBef>
                <a:spcPts val="0"/>
              </a:spcBef>
              <a:spcAft>
                <a:spcPts val="0"/>
              </a:spcAft>
              <a:buNone/>
              <a:defRPr>
                <a:latin typeface="Open Sans"/>
                <a:ea typeface="Open Sans"/>
                <a:cs typeface="Open Sans"/>
                <a:sym typeface="Open Sans"/>
              </a:defRPr>
            </a:lvl2pPr>
            <a:lvl3pPr lvl="2" algn="ctr" rtl="0">
              <a:spcBef>
                <a:spcPts val="0"/>
              </a:spcBef>
              <a:spcAft>
                <a:spcPts val="0"/>
              </a:spcAft>
              <a:buNone/>
              <a:defRPr>
                <a:latin typeface="Open Sans"/>
                <a:ea typeface="Open Sans"/>
                <a:cs typeface="Open Sans"/>
                <a:sym typeface="Open Sans"/>
              </a:defRPr>
            </a:lvl3pPr>
            <a:lvl4pPr lvl="3" algn="ctr" rtl="0">
              <a:spcBef>
                <a:spcPts val="0"/>
              </a:spcBef>
              <a:spcAft>
                <a:spcPts val="0"/>
              </a:spcAft>
              <a:buNone/>
              <a:defRPr>
                <a:latin typeface="Open Sans"/>
                <a:ea typeface="Open Sans"/>
                <a:cs typeface="Open Sans"/>
                <a:sym typeface="Open Sans"/>
              </a:defRPr>
            </a:lvl4pPr>
            <a:lvl5pPr lvl="4" algn="ctr" rtl="0">
              <a:spcBef>
                <a:spcPts val="0"/>
              </a:spcBef>
              <a:spcAft>
                <a:spcPts val="0"/>
              </a:spcAft>
              <a:buNone/>
              <a:defRPr>
                <a:latin typeface="Open Sans"/>
                <a:ea typeface="Open Sans"/>
                <a:cs typeface="Open Sans"/>
                <a:sym typeface="Open Sans"/>
              </a:defRPr>
            </a:lvl5pPr>
            <a:lvl6pPr lvl="5" algn="ctr" rtl="0">
              <a:spcBef>
                <a:spcPts val="0"/>
              </a:spcBef>
              <a:spcAft>
                <a:spcPts val="0"/>
              </a:spcAft>
              <a:buNone/>
              <a:defRPr>
                <a:latin typeface="Open Sans"/>
                <a:ea typeface="Open Sans"/>
                <a:cs typeface="Open Sans"/>
                <a:sym typeface="Open Sans"/>
              </a:defRPr>
            </a:lvl6pPr>
            <a:lvl7pPr lvl="6" algn="ctr" rtl="0">
              <a:spcBef>
                <a:spcPts val="0"/>
              </a:spcBef>
              <a:spcAft>
                <a:spcPts val="0"/>
              </a:spcAft>
              <a:buNone/>
              <a:defRPr>
                <a:latin typeface="Open Sans"/>
                <a:ea typeface="Open Sans"/>
                <a:cs typeface="Open Sans"/>
                <a:sym typeface="Open Sans"/>
              </a:defRPr>
            </a:lvl7pPr>
            <a:lvl8pPr lvl="7" algn="ctr" rtl="0">
              <a:spcBef>
                <a:spcPts val="0"/>
              </a:spcBef>
              <a:spcAft>
                <a:spcPts val="0"/>
              </a:spcAft>
              <a:buNone/>
              <a:defRPr>
                <a:latin typeface="Open Sans"/>
                <a:ea typeface="Open Sans"/>
                <a:cs typeface="Open Sans"/>
                <a:sym typeface="Open Sans"/>
              </a:defRPr>
            </a:lvl8pPr>
            <a:lvl9pPr lvl="8" algn="ctr" rtl="0">
              <a:spcBef>
                <a:spcPts val="0"/>
              </a:spcBef>
              <a:spcAft>
                <a:spcPts val="0"/>
              </a:spcAft>
              <a:buNone/>
              <a:defRPr>
                <a:latin typeface="Open Sans"/>
                <a:ea typeface="Open Sans"/>
                <a:cs typeface="Open Sans"/>
                <a:sym typeface="Open Sans"/>
              </a:defRPr>
            </a:lvl9pPr>
          </a:lstStyle>
          <a:p>
            <a:endParaRPr/>
          </a:p>
        </p:txBody>
      </p:sp>
      <p:pic>
        <p:nvPicPr>
          <p:cNvPr id="387" name="Google Shape;387;p51"/>
          <p:cNvPicPr preferRelativeResize="0"/>
          <p:nvPr/>
        </p:nvPicPr>
        <p:blipFill rotWithShape="1">
          <a:blip r:embed="rId2">
            <a:alphaModFix/>
          </a:blip>
          <a:srcRect t="109" b="99"/>
          <a:stretch/>
        </p:blipFill>
        <p:spPr>
          <a:xfrm>
            <a:off x="0" y="-35412"/>
            <a:ext cx="3314701" cy="2143124"/>
          </a:xfrm>
          <a:prstGeom prst="rect">
            <a:avLst/>
          </a:prstGeom>
          <a:noFill/>
          <a:ln>
            <a:noFill/>
          </a:ln>
        </p:spPr>
      </p:pic>
      <p:pic>
        <p:nvPicPr>
          <p:cNvPr id="388" name="Google Shape;388;p51"/>
          <p:cNvPicPr preferRelativeResize="0"/>
          <p:nvPr/>
        </p:nvPicPr>
        <p:blipFill rotWithShape="1">
          <a:blip r:embed="rId3">
            <a:alphaModFix/>
          </a:blip>
          <a:srcRect l="219" r="209"/>
          <a:stretch/>
        </p:blipFill>
        <p:spPr>
          <a:xfrm rot="10800000">
            <a:off x="8129025" y="4297675"/>
            <a:ext cx="603504" cy="603504"/>
          </a:xfrm>
          <a:prstGeom prst="rect">
            <a:avLst/>
          </a:prstGeom>
          <a:noFill/>
          <a:ln>
            <a:noFill/>
          </a:ln>
        </p:spPr>
      </p:pic>
      <p:pic>
        <p:nvPicPr>
          <p:cNvPr id="389" name="Google Shape;389;p51"/>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
        <p:nvSpPr>
          <p:cNvPr id="390" name="Google Shape;39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391"/>
        <p:cNvGrpSpPr/>
        <p:nvPr/>
      </p:nvGrpSpPr>
      <p:grpSpPr>
        <a:xfrm>
          <a:off x="0" y="0"/>
          <a:ext cx="0" cy="0"/>
          <a:chOff x="0" y="0"/>
          <a:chExt cx="0" cy="0"/>
        </a:xfrm>
      </p:grpSpPr>
      <p:pic>
        <p:nvPicPr>
          <p:cNvPr id="392" name="Google Shape;392;p52"/>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sp>
        <p:nvSpPr>
          <p:cNvPr id="393" name="Google Shape;393;p52"/>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pic>
        <p:nvPicPr>
          <p:cNvPr id="394" name="Google Shape;394;p52"/>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395" name="Google Shape;395;p52"/>
          <p:cNvPicPr preferRelativeResize="0"/>
          <p:nvPr/>
        </p:nvPicPr>
        <p:blipFill rotWithShape="1">
          <a:blip r:embed="rId4">
            <a:alphaModFix/>
          </a:blip>
          <a:srcRect l="219" r="209"/>
          <a:stretch/>
        </p:blipFill>
        <p:spPr>
          <a:xfrm rot="10800000">
            <a:off x="8129025" y="4297675"/>
            <a:ext cx="603504" cy="603504"/>
          </a:xfrm>
          <a:prstGeom prst="rect">
            <a:avLst/>
          </a:prstGeom>
          <a:noFill/>
          <a:ln>
            <a:noFill/>
          </a:ln>
        </p:spPr>
      </p:pic>
      <p:sp>
        <p:nvSpPr>
          <p:cNvPr id="396" name="Google Shape;39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97"/>
        <p:cNvGrpSpPr/>
        <p:nvPr/>
      </p:nvGrpSpPr>
      <p:grpSpPr>
        <a:xfrm>
          <a:off x="0" y="0"/>
          <a:ext cx="0" cy="0"/>
          <a:chOff x="0" y="0"/>
          <a:chExt cx="0" cy="0"/>
        </a:xfrm>
      </p:grpSpPr>
      <p:pic>
        <p:nvPicPr>
          <p:cNvPr id="398" name="Google Shape;398;p53"/>
          <p:cNvPicPr preferRelativeResize="0"/>
          <p:nvPr/>
        </p:nvPicPr>
        <p:blipFill rotWithShape="1">
          <a:blip r:embed="rId2">
            <a:alphaModFix/>
          </a:blip>
          <a:srcRect l="19" r="19"/>
          <a:stretch/>
        </p:blipFill>
        <p:spPr>
          <a:xfrm>
            <a:off x="101069" y="4414100"/>
            <a:ext cx="566927" cy="564704"/>
          </a:xfrm>
          <a:prstGeom prst="rect">
            <a:avLst/>
          </a:prstGeom>
          <a:noFill/>
          <a:ln>
            <a:noFill/>
          </a:ln>
        </p:spPr>
      </p:pic>
      <p:sp>
        <p:nvSpPr>
          <p:cNvPr id="399" name="Google Shape;399;p53"/>
          <p:cNvSpPr txBox="1">
            <a:spLocks noGrp="1"/>
          </p:cNvSpPr>
          <p:nvPr>
            <p:ph type="title"/>
          </p:nvPr>
        </p:nvSpPr>
        <p:spPr>
          <a:xfrm>
            <a:off x="713225" y="521225"/>
            <a:ext cx="3621000" cy="1239300"/>
          </a:xfrm>
          <a:prstGeom prst="rect">
            <a:avLst/>
          </a:prstGeom>
        </p:spPr>
        <p:txBody>
          <a:bodyPr spcFirstLastPara="1" wrap="square" lIns="91425" tIns="91425" rIns="91425" bIns="91425" anchor="t" anchorCtr="0">
            <a:noAutofit/>
          </a:bodyPr>
          <a:lstStyle>
            <a:lvl1pPr lvl="0" rtl="0">
              <a:spcBef>
                <a:spcPts val="0"/>
              </a:spcBef>
              <a:spcAft>
                <a:spcPts val="0"/>
              </a:spcAft>
              <a:buSzPts val="6400"/>
              <a:buNone/>
              <a:defRPr sz="6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400" name="Google Shape;400;p53"/>
          <p:cNvSpPr txBox="1">
            <a:spLocks noGrp="1"/>
          </p:cNvSpPr>
          <p:nvPr>
            <p:ph type="subTitle" idx="1"/>
          </p:nvPr>
        </p:nvSpPr>
        <p:spPr>
          <a:xfrm>
            <a:off x="703250" y="1531800"/>
            <a:ext cx="3619500" cy="123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1" name="Google Shape;401;p53"/>
          <p:cNvSpPr txBox="1"/>
          <p:nvPr/>
        </p:nvSpPr>
        <p:spPr>
          <a:xfrm>
            <a:off x="703250" y="3399700"/>
            <a:ext cx="2699700" cy="88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2"/>
                </a:solidFill>
                <a:latin typeface="Open Sans"/>
                <a:ea typeface="Open Sans"/>
                <a:cs typeface="Open Sans"/>
                <a:sym typeface="Open Sans"/>
              </a:rPr>
              <a:t>CREDITS: This presentation template was created by </a:t>
            </a:r>
            <a:r>
              <a:rPr lang="en" sz="12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200">
                <a:solidFill>
                  <a:schemeClr val="dk2"/>
                </a:solidFill>
                <a:latin typeface="Open Sans"/>
                <a:ea typeface="Open Sans"/>
                <a:cs typeface="Open Sans"/>
                <a:sym typeface="Open Sans"/>
              </a:rPr>
              <a:t>, including icons by </a:t>
            </a:r>
            <a:r>
              <a:rPr lang="en" sz="12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200">
                <a:solidFill>
                  <a:schemeClr val="dk2"/>
                </a:solidFill>
                <a:latin typeface="Open Sans"/>
                <a:ea typeface="Open Sans"/>
                <a:cs typeface="Open Sans"/>
                <a:sym typeface="Open Sans"/>
              </a:rPr>
              <a:t>, and infographics &amp; images by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200" b="1">
              <a:solidFill>
                <a:schemeClr val="dk2"/>
              </a:solidFill>
              <a:latin typeface="Open Sans"/>
              <a:ea typeface="Open Sans"/>
              <a:cs typeface="Open Sans"/>
              <a:sym typeface="Open Sans"/>
            </a:endParaRPr>
          </a:p>
          <a:p>
            <a:pPr marL="0" lvl="0" indent="0" algn="l" rtl="0">
              <a:spcBef>
                <a:spcPts val="0"/>
              </a:spcBef>
              <a:spcAft>
                <a:spcPts val="0"/>
              </a:spcAft>
              <a:buNone/>
            </a:pPr>
            <a:endParaRPr>
              <a:solidFill>
                <a:schemeClr val="dk2"/>
              </a:solidFill>
              <a:latin typeface="Open Sans"/>
              <a:ea typeface="Open Sans"/>
              <a:cs typeface="Open Sans"/>
              <a:sym typeface="Open Sans"/>
            </a:endParaRPr>
          </a:p>
          <a:p>
            <a:pPr marL="0" lvl="0" indent="0" algn="l" rtl="0">
              <a:spcBef>
                <a:spcPts val="300"/>
              </a:spcBef>
              <a:spcAft>
                <a:spcPts val="0"/>
              </a:spcAft>
              <a:buNone/>
            </a:pPr>
            <a:endParaRPr sz="1000">
              <a:solidFill>
                <a:schemeClr val="dk2"/>
              </a:solidFill>
              <a:latin typeface="Krub"/>
              <a:ea typeface="Krub"/>
              <a:cs typeface="Krub"/>
              <a:sym typeface="Krub"/>
            </a:endParaRPr>
          </a:p>
        </p:txBody>
      </p:sp>
      <p:sp>
        <p:nvSpPr>
          <p:cNvPr id="402" name="Google Shape;402;p53"/>
          <p:cNvSpPr txBox="1">
            <a:spLocks noGrp="1"/>
          </p:cNvSpPr>
          <p:nvPr>
            <p:ph type="subTitle" idx="2"/>
          </p:nvPr>
        </p:nvSpPr>
        <p:spPr>
          <a:xfrm>
            <a:off x="703250" y="4339494"/>
            <a:ext cx="3058200" cy="255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3" name="Google Shape;403;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mp; body 2">
  <p:cSld name="CUSTOM_7">
    <p:spTree>
      <p:nvGrpSpPr>
        <p:cNvPr id="1" name="Shape 404"/>
        <p:cNvGrpSpPr/>
        <p:nvPr/>
      </p:nvGrpSpPr>
      <p:grpSpPr>
        <a:xfrm>
          <a:off x="0" y="0"/>
          <a:ext cx="0" cy="0"/>
          <a:chOff x="0" y="0"/>
          <a:chExt cx="0" cy="0"/>
        </a:xfrm>
      </p:grpSpPr>
      <p:pic>
        <p:nvPicPr>
          <p:cNvPr id="405" name="Google Shape;405;p54"/>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pic>
        <p:nvPicPr>
          <p:cNvPr id="406" name="Google Shape;406;p54"/>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407" name="Google Shape;407;p54"/>
          <p:cNvPicPr preferRelativeResize="0"/>
          <p:nvPr/>
        </p:nvPicPr>
        <p:blipFill rotWithShape="1">
          <a:blip r:embed="rId4">
            <a:alphaModFix/>
          </a:blip>
          <a:srcRect l="219" r="209"/>
          <a:stretch/>
        </p:blipFill>
        <p:spPr>
          <a:xfrm rot="10800000">
            <a:off x="8129025" y="4297675"/>
            <a:ext cx="603504" cy="603504"/>
          </a:xfrm>
          <a:prstGeom prst="rect">
            <a:avLst/>
          </a:prstGeom>
          <a:noFill/>
          <a:ln>
            <a:noFill/>
          </a:ln>
        </p:spPr>
      </p:pic>
      <p:sp>
        <p:nvSpPr>
          <p:cNvPr id="408" name="Google Shape;408;p54"/>
          <p:cNvSpPr txBox="1">
            <a:spLocks noGrp="1"/>
          </p:cNvSpPr>
          <p:nvPr>
            <p:ph type="title"/>
          </p:nvPr>
        </p:nvSpPr>
        <p:spPr>
          <a:xfrm>
            <a:off x="713225" y="1502387"/>
            <a:ext cx="2450700" cy="567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409" name="Google Shape;409;p54"/>
          <p:cNvSpPr txBox="1">
            <a:spLocks noGrp="1"/>
          </p:cNvSpPr>
          <p:nvPr>
            <p:ph type="subTitle" idx="1"/>
          </p:nvPr>
        </p:nvSpPr>
        <p:spPr>
          <a:xfrm>
            <a:off x="713232" y="2208613"/>
            <a:ext cx="2066400" cy="82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0" name="Google Shape;410;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
  <p:cSld name="CUSTOM_8">
    <p:spTree>
      <p:nvGrpSpPr>
        <p:cNvPr id="1" name="Shape 411"/>
        <p:cNvGrpSpPr/>
        <p:nvPr/>
      </p:nvGrpSpPr>
      <p:grpSpPr>
        <a:xfrm>
          <a:off x="0" y="0"/>
          <a:ext cx="0" cy="0"/>
          <a:chOff x="0" y="0"/>
          <a:chExt cx="0" cy="0"/>
        </a:xfrm>
      </p:grpSpPr>
      <p:pic>
        <p:nvPicPr>
          <p:cNvPr id="412" name="Google Shape;412;p55"/>
          <p:cNvPicPr preferRelativeResize="0"/>
          <p:nvPr/>
        </p:nvPicPr>
        <p:blipFill rotWithShape="1">
          <a:blip r:embed="rId2">
            <a:alphaModFix/>
          </a:blip>
          <a:srcRect t="109" b="99"/>
          <a:stretch/>
        </p:blipFill>
        <p:spPr>
          <a:xfrm>
            <a:off x="0" y="-35412"/>
            <a:ext cx="3314701" cy="2143124"/>
          </a:xfrm>
          <a:prstGeom prst="rect">
            <a:avLst/>
          </a:prstGeom>
          <a:noFill/>
          <a:ln>
            <a:noFill/>
          </a:ln>
        </p:spPr>
      </p:pic>
      <p:pic>
        <p:nvPicPr>
          <p:cNvPr id="413" name="Google Shape;413;p55"/>
          <p:cNvPicPr preferRelativeResize="0"/>
          <p:nvPr/>
        </p:nvPicPr>
        <p:blipFill rotWithShape="1">
          <a:blip r:embed="rId3">
            <a:alphaModFix/>
          </a:blip>
          <a:srcRect l="219" r="209"/>
          <a:stretch/>
        </p:blipFill>
        <p:spPr>
          <a:xfrm rot="10800000">
            <a:off x="8129025" y="4297675"/>
            <a:ext cx="603504" cy="603504"/>
          </a:xfrm>
          <a:prstGeom prst="rect">
            <a:avLst/>
          </a:prstGeom>
          <a:noFill/>
          <a:ln>
            <a:noFill/>
          </a:ln>
        </p:spPr>
      </p:pic>
      <p:pic>
        <p:nvPicPr>
          <p:cNvPr id="414" name="Google Shape;414;p55"/>
          <p:cNvPicPr preferRelativeResize="0"/>
          <p:nvPr/>
        </p:nvPicPr>
        <p:blipFill rotWithShape="1">
          <a:blip r:embed="rId4">
            <a:alphaModFix/>
          </a:blip>
          <a:srcRect t="-4972" b="11505"/>
          <a:stretch/>
        </p:blipFill>
        <p:spPr>
          <a:xfrm rot="10800000">
            <a:off x="7701639" y="0"/>
            <a:ext cx="1458274" cy="972175"/>
          </a:xfrm>
          <a:prstGeom prst="rect">
            <a:avLst/>
          </a:prstGeom>
          <a:noFill/>
          <a:ln>
            <a:noFill/>
          </a:ln>
        </p:spPr>
      </p:pic>
      <p:sp>
        <p:nvSpPr>
          <p:cNvPr id="415" name="Google Shape;41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416"/>
        <p:cNvGrpSpPr/>
        <p:nvPr/>
      </p:nvGrpSpPr>
      <p:grpSpPr>
        <a:xfrm>
          <a:off x="0" y="0"/>
          <a:ext cx="0" cy="0"/>
          <a:chOff x="0" y="0"/>
          <a:chExt cx="0" cy="0"/>
        </a:xfrm>
      </p:grpSpPr>
      <p:pic>
        <p:nvPicPr>
          <p:cNvPr id="417" name="Google Shape;417;p56"/>
          <p:cNvPicPr preferRelativeResize="0"/>
          <p:nvPr/>
        </p:nvPicPr>
        <p:blipFill rotWithShape="1">
          <a:blip r:embed="rId2">
            <a:alphaModFix/>
          </a:blip>
          <a:srcRect t="22148" b="-2424"/>
          <a:stretch/>
        </p:blipFill>
        <p:spPr>
          <a:xfrm rot="10800000">
            <a:off x="713224" y="3907948"/>
            <a:ext cx="3314701" cy="1724075"/>
          </a:xfrm>
          <a:prstGeom prst="rect">
            <a:avLst/>
          </a:prstGeom>
          <a:noFill/>
          <a:ln>
            <a:noFill/>
          </a:ln>
        </p:spPr>
      </p:pic>
      <p:pic>
        <p:nvPicPr>
          <p:cNvPr id="418" name="Google Shape;418;p56"/>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pic>
        <p:nvPicPr>
          <p:cNvPr id="419" name="Google Shape;419;p56"/>
          <p:cNvPicPr preferRelativeResize="0"/>
          <p:nvPr/>
        </p:nvPicPr>
        <p:blipFill rotWithShape="1">
          <a:blip r:embed="rId4">
            <a:alphaModFix/>
          </a:blip>
          <a:srcRect l="219" r="209"/>
          <a:stretch/>
        </p:blipFill>
        <p:spPr>
          <a:xfrm rot="10800000">
            <a:off x="8129025" y="4297675"/>
            <a:ext cx="603504" cy="603504"/>
          </a:xfrm>
          <a:prstGeom prst="rect">
            <a:avLst/>
          </a:prstGeom>
          <a:noFill/>
          <a:ln>
            <a:noFill/>
          </a:ln>
        </p:spPr>
      </p:pic>
      <p:sp>
        <p:nvSpPr>
          <p:cNvPr id="420" name="Google Shape;420;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0">
    <p:spTree>
      <p:nvGrpSpPr>
        <p:cNvPr id="1" name="Shape 421"/>
        <p:cNvGrpSpPr/>
        <p:nvPr/>
      </p:nvGrpSpPr>
      <p:grpSpPr>
        <a:xfrm>
          <a:off x="0" y="0"/>
          <a:ext cx="0" cy="0"/>
          <a:chOff x="0" y="0"/>
          <a:chExt cx="0" cy="0"/>
        </a:xfrm>
      </p:grpSpPr>
      <p:pic>
        <p:nvPicPr>
          <p:cNvPr id="422" name="Google Shape;422;p57"/>
          <p:cNvPicPr preferRelativeResize="0"/>
          <p:nvPr/>
        </p:nvPicPr>
        <p:blipFill rotWithShape="1">
          <a:blip r:embed="rId2">
            <a:alphaModFix amt="88000"/>
          </a:blip>
          <a:srcRect l="17416" t="30128"/>
          <a:stretch/>
        </p:blipFill>
        <p:spPr>
          <a:xfrm rot="10800000" flipH="1">
            <a:off x="0" y="3495574"/>
            <a:ext cx="3098849" cy="1696850"/>
          </a:xfrm>
          <a:prstGeom prst="rect">
            <a:avLst/>
          </a:prstGeom>
          <a:noFill/>
          <a:ln>
            <a:noFill/>
          </a:ln>
        </p:spPr>
      </p:pic>
      <p:pic>
        <p:nvPicPr>
          <p:cNvPr id="423" name="Google Shape;423;p57"/>
          <p:cNvPicPr preferRelativeResize="0"/>
          <p:nvPr/>
        </p:nvPicPr>
        <p:blipFill rotWithShape="1">
          <a:blip r:embed="rId3">
            <a:alphaModFix/>
          </a:blip>
          <a:srcRect t="16777"/>
          <a:stretch/>
        </p:blipFill>
        <p:spPr>
          <a:xfrm flipH="1">
            <a:off x="6945648" y="-48928"/>
            <a:ext cx="1828801" cy="1702801"/>
          </a:xfrm>
          <a:prstGeom prst="rect">
            <a:avLst/>
          </a:prstGeom>
          <a:noFill/>
          <a:ln>
            <a:noFill/>
          </a:ln>
        </p:spPr>
      </p:pic>
      <p:pic>
        <p:nvPicPr>
          <p:cNvPr id="424" name="Google Shape;424;p57"/>
          <p:cNvPicPr preferRelativeResize="0"/>
          <p:nvPr/>
        </p:nvPicPr>
        <p:blipFill rotWithShape="1">
          <a:blip r:embed="rId4">
            <a:alphaModFix amt="85000"/>
          </a:blip>
          <a:srcRect r="78523"/>
          <a:stretch/>
        </p:blipFill>
        <p:spPr>
          <a:xfrm rot="-5400000">
            <a:off x="6570650" y="-861101"/>
            <a:ext cx="510599" cy="2234601"/>
          </a:xfrm>
          <a:prstGeom prst="rect">
            <a:avLst/>
          </a:prstGeom>
          <a:noFill/>
          <a:ln>
            <a:noFill/>
          </a:ln>
        </p:spPr>
      </p:pic>
      <p:sp>
        <p:nvSpPr>
          <p:cNvPr id="425" name="Google Shape;425;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bg>
      <p:bgPr>
        <a:solidFill>
          <a:schemeClr val="lt1"/>
        </a:solidFill>
        <a:effectLst/>
      </p:bgPr>
    </p:bg>
    <p:spTree>
      <p:nvGrpSpPr>
        <p:cNvPr id="1" name="Shape 426"/>
        <p:cNvGrpSpPr/>
        <p:nvPr/>
      </p:nvGrpSpPr>
      <p:grpSpPr>
        <a:xfrm>
          <a:off x="0" y="0"/>
          <a:ext cx="0" cy="0"/>
          <a:chOff x="0" y="0"/>
          <a:chExt cx="0" cy="0"/>
        </a:xfrm>
      </p:grpSpPr>
      <p:pic>
        <p:nvPicPr>
          <p:cNvPr id="427" name="Google Shape;427;p58"/>
          <p:cNvPicPr preferRelativeResize="0"/>
          <p:nvPr/>
        </p:nvPicPr>
        <p:blipFill rotWithShape="1">
          <a:blip r:embed="rId2">
            <a:alphaModFix/>
          </a:blip>
          <a:srcRect/>
          <a:stretch/>
        </p:blipFill>
        <p:spPr>
          <a:xfrm>
            <a:off x="0" y="0"/>
            <a:ext cx="6858000" cy="5143500"/>
          </a:xfrm>
          <a:prstGeom prst="rect">
            <a:avLst/>
          </a:prstGeom>
          <a:noFill/>
          <a:ln>
            <a:noFill/>
          </a:ln>
        </p:spPr>
      </p:pic>
      <p:sp>
        <p:nvSpPr>
          <p:cNvPr id="428" name="Google Shape;428;p58"/>
          <p:cNvSpPr txBox="1">
            <a:spLocks noGrp="1"/>
          </p:cNvSpPr>
          <p:nvPr>
            <p:ph type="title"/>
          </p:nvPr>
        </p:nvSpPr>
        <p:spPr>
          <a:xfrm>
            <a:off x="721818" y="87474"/>
            <a:ext cx="7234500" cy="5976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2500"/>
              <a:buFont typeface="Calibri"/>
              <a:buNone/>
              <a:defRPr sz="2500" b="1">
                <a:solidFill>
                  <a:schemeClr val="lt1"/>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9" name="Google Shape;429;p58"/>
          <p:cNvSpPr txBox="1">
            <a:spLocks noGrp="1"/>
          </p:cNvSpPr>
          <p:nvPr>
            <p:ph type="dt" idx="10"/>
          </p:nvPr>
        </p:nvSpPr>
        <p:spPr>
          <a:xfrm>
            <a:off x="457200" y="4822047"/>
            <a:ext cx="2133600" cy="219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atin typeface="Calibri"/>
                <a:ea typeface="Calibri"/>
                <a:cs typeface="Calibri"/>
                <a:sym typeface="Calibri"/>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0" name="Google Shape;430;p58"/>
          <p:cNvSpPr txBox="1">
            <a:spLocks noGrp="1"/>
          </p:cNvSpPr>
          <p:nvPr>
            <p:ph type="ftr" idx="11"/>
          </p:nvPr>
        </p:nvSpPr>
        <p:spPr>
          <a:xfrm>
            <a:off x="3124200" y="4822047"/>
            <a:ext cx="2895600" cy="219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atin typeface="Calibri"/>
                <a:ea typeface="Calibri"/>
                <a:cs typeface="Calibri"/>
                <a:sym typeface="Calibri"/>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 name="Google Shape;431;p58"/>
          <p:cNvSpPr txBox="1">
            <a:spLocks noGrp="1"/>
          </p:cNvSpPr>
          <p:nvPr>
            <p:ph type="sldNum" idx="12"/>
          </p:nvPr>
        </p:nvSpPr>
        <p:spPr>
          <a:xfrm>
            <a:off x="6553200" y="4822047"/>
            <a:ext cx="2133600" cy="2190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a:solidFill>
                  <a:srgbClr val="888888"/>
                </a:solidFill>
                <a:latin typeface="Calibri"/>
                <a:ea typeface="Calibri"/>
                <a:cs typeface="Calibri"/>
                <a:sym typeface="Calibri"/>
              </a:defRPr>
            </a:lvl1pPr>
            <a:lvl2pPr marL="0" lvl="1" indent="0" algn="r" rtl="0">
              <a:spcBef>
                <a:spcPts val="0"/>
              </a:spcBef>
              <a:buNone/>
              <a:defRPr sz="1200">
                <a:solidFill>
                  <a:srgbClr val="888888"/>
                </a:solidFill>
                <a:latin typeface="Calibri"/>
                <a:ea typeface="Calibri"/>
                <a:cs typeface="Calibri"/>
                <a:sym typeface="Calibri"/>
              </a:defRPr>
            </a:lvl2pPr>
            <a:lvl3pPr marL="0" lvl="2" indent="0" algn="r" rtl="0">
              <a:spcBef>
                <a:spcPts val="0"/>
              </a:spcBef>
              <a:buNone/>
              <a:defRPr sz="1200">
                <a:solidFill>
                  <a:srgbClr val="888888"/>
                </a:solidFill>
                <a:latin typeface="Calibri"/>
                <a:ea typeface="Calibri"/>
                <a:cs typeface="Calibri"/>
                <a:sym typeface="Calibri"/>
              </a:defRPr>
            </a:lvl3pPr>
            <a:lvl4pPr marL="0" lvl="3" indent="0" algn="r" rtl="0">
              <a:spcBef>
                <a:spcPts val="0"/>
              </a:spcBef>
              <a:buNone/>
              <a:defRPr sz="1200">
                <a:solidFill>
                  <a:srgbClr val="888888"/>
                </a:solidFill>
                <a:latin typeface="Calibri"/>
                <a:ea typeface="Calibri"/>
                <a:cs typeface="Calibri"/>
                <a:sym typeface="Calibri"/>
              </a:defRPr>
            </a:lvl4pPr>
            <a:lvl5pPr marL="0" lvl="4" indent="0" algn="r" rtl="0">
              <a:spcBef>
                <a:spcPts val="0"/>
              </a:spcBef>
              <a:buNone/>
              <a:defRPr sz="1200">
                <a:solidFill>
                  <a:srgbClr val="888888"/>
                </a:solidFill>
                <a:latin typeface="Calibri"/>
                <a:ea typeface="Calibri"/>
                <a:cs typeface="Calibri"/>
                <a:sym typeface="Calibri"/>
              </a:defRPr>
            </a:lvl5pPr>
            <a:lvl6pPr marL="0" lvl="5" indent="0" algn="r" rtl="0">
              <a:spcBef>
                <a:spcPts val="0"/>
              </a:spcBef>
              <a:buNone/>
              <a:defRPr sz="1200">
                <a:solidFill>
                  <a:srgbClr val="888888"/>
                </a:solidFill>
                <a:latin typeface="Calibri"/>
                <a:ea typeface="Calibri"/>
                <a:cs typeface="Calibri"/>
                <a:sym typeface="Calibri"/>
              </a:defRPr>
            </a:lvl6pPr>
            <a:lvl7pPr marL="0" lvl="6" indent="0" algn="r" rtl="0">
              <a:spcBef>
                <a:spcPts val="0"/>
              </a:spcBef>
              <a:buNone/>
              <a:defRPr sz="1200">
                <a:solidFill>
                  <a:srgbClr val="888888"/>
                </a:solidFill>
                <a:latin typeface="Calibri"/>
                <a:ea typeface="Calibri"/>
                <a:cs typeface="Calibri"/>
                <a:sym typeface="Calibri"/>
              </a:defRPr>
            </a:lvl7pPr>
            <a:lvl8pPr marL="0" lvl="7" indent="0" algn="r" rtl="0">
              <a:spcBef>
                <a:spcPts val="0"/>
              </a:spcBef>
              <a:buNone/>
              <a:defRPr sz="1200">
                <a:solidFill>
                  <a:srgbClr val="888888"/>
                </a:solidFill>
                <a:latin typeface="Calibri"/>
                <a:ea typeface="Calibri"/>
                <a:cs typeface="Calibri"/>
                <a:sym typeface="Calibri"/>
              </a:defRPr>
            </a:lvl8pPr>
            <a:lvl9pPr marL="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432" name="Google Shape;432;p58"/>
          <p:cNvSpPr txBox="1">
            <a:spLocks noGrp="1"/>
          </p:cNvSpPr>
          <p:nvPr>
            <p:ph type="body" idx="1"/>
          </p:nvPr>
        </p:nvSpPr>
        <p:spPr>
          <a:xfrm>
            <a:off x="323528" y="882650"/>
            <a:ext cx="8509500" cy="36459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rgbClr val="262626"/>
              </a:buClr>
              <a:buSzPts val="1600"/>
              <a:buNone/>
              <a:defRPr sz="1600" i="1">
                <a:solidFill>
                  <a:srgbClr val="262626"/>
                </a:solidFill>
                <a:latin typeface="Calibri"/>
                <a:ea typeface="Calibri"/>
                <a:cs typeface="Calibri"/>
                <a:sym typeface="Calibri"/>
              </a:defRPr>
            </a:lvl1pPr>
            <a:lvl2pPr marL="914400" lvl="1" indent="-228600" algn="l" rtl="0">
              <a:spcBef>
                <a:spcPts val="1600"/>
              </a:spcBef>
              <a:spcAft>
                <a:spcPts val="0"/>
              </a:spcAft>
              <a:buClr>
                <a:srgbClr val="262626"/>
              </a:buClr>
              <a:buSzPts val="1600"/>
              <a:buNone/>
              <a:defRPr sz="1600" i="1">
                <a:solidFill>
                  <a:srgbClr val="262626"/>
                </a:solidFill>
                <a:latin typeface="Calibri"/>
                <a:ea typeface="Calibri"/>
                <a:cs typeface="Calibri"/>
                <a:sym typeface="Calibri"/>
              </a:defRPr>
            </a:lvl2pPr>
            <a:lvl3pPr marL="1371600" lvl="2" indent="-228600" algn="l" rtl="0">
              <a:spcBef>
                <a:spcPts val="1600"/>
              </a:spcBef>
              <a:spcAft>
                <a:spcPts val="0"/>
              </a:spcAft>
              <a:buClr>
                <a:srgbClr val="262626"/>
              </a:buClr>
              <a:buSzPts val="1600"/>
              <a:buNone/>
              <a:defRPr sz="1600" i="1">
                <a:solidFill>
                  <a:srgbClr val="262626"/>
                </a:solidFill>
                <a:latin typeface="Calibri"/>
                <a:ea typeface="Calibri"/>
                <a:cs typeface="Calibri"/>
                <a:sym typeface="Calibri"/>
              </a:defRPr>
            </a:lvl3pPr>
            <a:lvl4pPr marL="1828800" lvl="3" indent="-228600" algn="l" rtl="0">
              <a:spcBef>
                <a:spcPts val="1600"/>
              </a:spcBef>
              <a:spcAft>
                <a:spcPts val="0"/>
              </a:spcAft>
              <a:buClr>
                <a:srgbClr val="262626"/>
              </a:buClr>
              <a:buSzPts val="1600"/>
              <a:buNone/>
              <a:defRPr sz="1600" i="1">
                <a:solidFill>
                  <a:srgbClr val="262626"/>
                </a:solidFill>
                <a:latin typeface="Calibri"/>
                <a:ea typeface="Calibri"/>
                <a:cs typeface="Calibri"/>
                <a:sym typeface="Calibri"/>
              </a:defRPr>
            </a:lvl4pPr>
            <a:lvl5pPr marL="2286000" lvl="4" indent="-228600" algn="l" rtl="0">
              <a:spcBef>
                <a:spcPts val="1600"/>
              </a:spcBef>
              <a:spcAft>
                <a:spcPts val="0"/>
              </a:spcAft>
              <a:buClr>
                <a:srgbClr val="262626"/>
              </a:buClr>
              <a:buSzPts val="1600"/>
              <a:buNone/>
              <a:defRPr sz="1600" i="1">
                <a:solidFill>
                  <a:srgbClr val="262626"/>
                </a:solidFill>
                <a:latin typeface="Calibri"/>
                <a:ea typeface="Calibri"/>
                <a:cs typeface="Calibri"/>
                <a:sym typeface="Calibri"/>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사용자 지정 레이아웃">
  <p:cSld name="1_사용자 지정 레이아웃">
    <p:bg>
      <p:bgPr>
        <a:solidFill>
          <a:schemeClr val="lt1"/>
        </a:solidFill>
        <a:effectLst/>
      </p:bgPr>
    </p:bg>
    <p:spTree>
      <p:nvGrpSpPr>
        <p:cNvPr id="1" name="Shape 433"/>
        <p:cNvGrpSpPr/>
        <p:nvPr/>
      </p:nvGrpSpPr>
      <p:grpSpPr>
        <a:xfrm>
          <a:off x="0" y="0"/>
          <a:ext cx="0" cy="0"/>
          <a:chOff x="0" y="0"/>
          <a:chExt cx="0" cy="0"/>
        </a:xfrm>
      </p:grpSpPr>
      <p:pic>
        <p:nvPicPr>
          <p:cNvPr id="434" name="Google Shape;434;p59"/>
          <p:cNvPicPr preferRelativeResize="0"/>
          <p:nvPr/>
        </p:nvPicPr>
        <p:blipFill rotWithShape="1">
          <a:blip r:embed="rId2">
            <a:alphaModFix/>
          </a:blip>
          <a:srcRect/>
          <a:stretch/>
        </p:blipFill>
        <p:spPr>
          <a:xfrm>
            <a:off x="0" y="0"/>
            <a:ext cx="6858000" cy="5143500"/>
          </a:xfrm>
          <a:prstGeom prst="rect">
            <a:avLst/>
          </a:prstGeom>
          <a:noFill/>
          <a:ln>
            <a:noFill/>
          </a:ln>
        </p:spPr>
      </p:pic>
      <p:sp>
        <p:nvSpPr>
          <p:cNvPr id="435" name="Google Shape;435;p59"/>
          <p:cNvSpPr txBox="1">
            <a:spLocks noGrp="1"/>
          </p:cNvSpPr>
          <p:nvPr>
            <p:ph type="dt" idx="10"/>
          </p:nvPr>
        </p:nvSpPr>
        <p:spPr>
          <a:xfrm>
            <a:off x="457200" y="4822047"/>
            <a:ext cx="2133600" cy="219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atin typeface="Calibri"/>
                <a:ea typeface="Calibri"/>
                <a:cs typeface="Calibri"/>
                <a:sym typeface="Calibri"/>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 name="Google Shape;436;p59"/>
          <p:cNvSpPr txBox="1">
            <a:spLocks noGrp="1"/>
          </p:cNvSpPr>
          <p:nvPr>
            <p:ph type="ftr" idx="11"/>
          </p:nvPr>
        </p:nvSpPr>
        <p:spPr>
          <a:xfrm>
            <a:off x="3124200" y="4822047"/>
            <a:ext cx="2895600" cy="219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atin typeface="Calibri"/>
                <a:ea typeface="Calibri"/>
                <a:cs typeface="Calibri"/>
                <a:sym typeface="Calibri"/>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7" name="Google Shape;437;p59"/>
          <p:cNvSpPr txBox="1">
            <a:spLocks noGrp="1"/>
          </p:cNvSpPr>
          <p:nvPr>
            <p:ph type="sldNum" idx="12"/>
          </p:nvPr>
        </p:nvSpPr>
        <p:spPr>
          <a:xfrm>
            <a:off x="6553200" y="4822047"/>
            <a:ext cx="2133600" cy="2190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a:solidFill>
                  <a:srgbClr val="888888"/>
                </a:solidFill>
                <a:latin typeface="Calibri"/>
                <a:ea typeface="Calibri"/>
                <a:cs typeface="Calibri"/>
                <a:sym typeface="Calibri"/>
              </a:defRPr>
            </a:lvl1pPr>
            <a:lvl2pPr marL="0" lvl="1" indent="0" algn="r" rtl="0">
              <a:spcBef>
                <a:spcPts val="0"/>
              </a:spcBef>
              <a:buNone/>
              <a:defRPr sz="1200">
                <a:solidFill>
                  <a:srgbClr val="888888"/>
                </a:solidFill>
                <a:latin typeface="Calibri"/>
                <a:ea typeface="Calibri"/>
                <a:cs typeface="Calibri"/>
                <a:sym typeface="Calibri"/>
              </a:defRPr>
            </a:lvl2pPr>
            <a:lvl3pPr marL="0" lvl="2" indent="0" algn="r" rtl="0">
              <a:spcBef>
                <a:spcPts val="0"/>
              </a:spcBef>
              <a:buNone/>
              <a:defRPr sz="1200">
                <a:solidFill>
                  <a:srgbClr val="888888"/>
                </a:solidFill>
                <a:latin typeface="Calibri"/>
                <a:ea typeface="Calibri"/>
                <a:cs typeface="Calibri"/>
                <a:sym typeface="Calibri"/>
              </a:defRPr>
            </a:lvl3pPr>
            <a:lvl4pPr marL="0" lvl="3" indent="0" algn="r" rtl="0">
              <a:spcBef>
                <a:spcPts val="0"/>
              </a:spcBef>
              <a:buNone/>
              <a:defRPr sz="1200">
                <a:solidFill>
                  <a:srgbClr val="888888"/>
                </a:solidFill>
                <a:latin typeface="Calibri"/>
                <a:ea typeface="Calibri"/>
                <a:cs typeface="Calibri"/>
                <a:sym typeface="Calibri"/>
              </a:defRPr>
            </a:lvl4pPr>
            <a:lvl5pPr marL="0" lvl="4" indent="0" algn="r" rtl="0">
              <a:spcBef>
                <a:spcPts val="0"/>
              </a:spcBef>
              <a:buNone/>
              <a:defRPr sz="1200">
                <a:solidFill>
                  <a:srgbClr val="888888"/>
                </a:solidFill>
                <a:latin typeface="Calibri"/>
                <a:ea typeface="Calibri"/>
                <a:cs typeface="Calibri"/>
                <a:sym typeface="Calibri"/>
              </a:defRPr>
            </a:lvl5pPr>
            <a:lvl6pPr marL="0" lvl="5" indent="0" algn="r" rtl="0">
              <a:spcBef>
                <a:spcPts val="0"/>
              </a:spcBef>
              <a:buNone/>
              <a:defRPr sz="1200">
                <a:solidFill>
                  <a:srgbClr val="888888"/>
                </a:solidFill>
                <a:latin typeface="Calibri"/>
                <a:ea typeface="Calibri"/>
                <a:cs typeface="Calibri"/>
                <a:sym typeface="Calibri"/>
              </a:defRPr>
            </a:lvl6pPr>
            <a:lvl7pPr marL="0" lvl="6" indent="0" algn="r" rtl="0">
              <a:spcBef>
                <a:spcPts val="0"/>
              </a:spcBef>
              <a:buNone/>
              <a:defRPr sz="1200">
                <a:solidFill>
                  <a:srgbClr val="888888"/>
                </a:solidFill>
                <a:latin typeface="Calibri"/>
                <a:ea typeface="Calibri"/>
                <a:cs typeface="Calibri"/>
                <a:sym typeface="Calibri"/>
              </a:defRPr>
            </a:lvl7pPr>
            <a:lvl8pPr marL="0" lvl="7" indent="0" algn="r" rtl="0">
              <a:spcBef>
                <a:spcPts val="0"/>
              </a:spcBef>
              <a:buNone/>
              <a:defRPr sz="1200">
                <a:solidFill>
                  <a:srgbClr val="888888"/>
                </a:solidFill>
                <a:latin typeface="Calibri"/>
                <a:ea typeface="Calibri"/>
                <a:cs typeface="Calibri"/>
                <a:sym typeface="Calibri"/>
              </a:defRPr>
            </a:lvl8pPr>
            <a:lvl9pPr marL="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438" name="Google Shape;438;p59"/>
          <p:cNvSpPr txBox="1">
            <a:spLocks noGrp="1"/>
          </p:cNvSpPr>
          <p:nvPr>
            <p:ph type="ctrTitle"/>
          </p:nvPr>
        </p:nvSpPr>
        <p:spPr>
          <a:xfrm>
            <a:off x="149101" y="1977684"/>
            <a:ext cx="9162600" cy="10260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0"/>
              </a:spcBef>
              <a:spcAft>
                <a:spcPts val="0"/>
              </a:spcAft>
              <a:buClr>
                <a:schemeClr val="hlink"/>
              </a:buClr>
              <a:buSzPts val="7000"/>
              <a:buFont typeface="Gulimche"/>
              <a:buNone/>
              <a:defRPr sz="7000">
                <a:solidFill>
                  <a:schemeClr val="lt1"/>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9"/>
        <p:cNvGrpSpPr/>
        <p:nvPr/>
      </p:nvGrpSpPr>
      <p:grpSpPr>
        <a:xfrm>
          <a:off x="0" y="0"/>
          <a:ext cx="0" cy="0"/>
          <a:chOff x="0" y="0"/>
          <a:chExt cx="0" cy="0"/>
        </a:xfrm>
      </p:grpSpPr>
      <p:sp>
        <p:nvSpPr>
          <p:cNvPr id="250" name="Google Shape;250;p35"/>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4600"/>
              <a:buFont typeface="Oswald Regular"/>
              <a:buNone/>
              <a:defRPr sz="4600">
                <a:solidFill>
                  <a:schemeClr val="accent1"/>
                </a:solidFill>
                <a:latin typeface="Oswald Regular"/>
                <a:ea typeface="Oswald Regular"/>
                <a:cs typeface="Oswald Regular"/>
                <a:sym typeface="Oswald Regula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51" name="Google Shape;251;p35"/>
          <p:cNvSpPr txBox="1">
            <a:spLocks noGrp="1"/>
          </p:cNvSpPr>
          <p:nvPr>
            <p:ph type="body" idx="1"/>
          </p:nvPr>
        </p:nvSpPr>
        <p:spPr>
          <a:xfrm>
            <a:off x="713100" y="1364900"/>
            <a:ext cx="7717500" cy="3204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252" name="Google Shape;252;p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Open Sans"/>
                <a:ea typeface="Open Sans"/>
                <a:cs typeface="Open Sans"/>
                <a:sym typeface="Open Sans"/>
              </a:defRPr>
            </a:lvl1pPr>
            <a:lvl2pPr lvl="1" algn="r">
              <a:buNone/>
              <a:defRPr sz="1300">
                <a:solidFill>
                  <a:schemeClr val="dk2"/>
                </a:solidFill>
                <a:latin typeface="Open Sans"/>
                <a:ea typeface="Open Sans"/>
                <a:cs typeface="Open Sans"/>
                <a:sym typeface="Open Sans"/>
              </a:defRPr>
            </a:lvl2pPr>
            <a:lvl3pPr lvl="2" algn="r">
              <a:buNone/>
              <a:defRPr sz="1300">
                <a:solidFill>
                  <a:schemeClr val="dk2"/>
                </a:solidFill>
                <a:latin typeface="Open Sans"/>
                <a:ea typeface="Open Sans"/>
                <a:cs typeface="Open Sans"/>
                <a:sym typeface="Open Sans"/>
              </a:defRPr>
            </a:lvl3pPr>
            <a:lvl4pPr lvl="3" algn="r">
              <a:buNone/>
              <a:defRPr sz="1300">
                <a:solidFill>
                  <a:schemeClr val="dk2"/>
                </a:solidFill>
                <a:latin typeface="Open Sans"/>
                <a:ea typeface="Open Sans"/>
                <a:cs typeface="Open Sans"/>
                <a:sym typeface="Open Sans"/>
              </a:defRPr>
            </a:lvl4pPr>
            <a:lvl5pPr lvl="4" algn="r">
              <a:buNone/>
              <a:defRPr sz="1300">
                <a:solidFill>
                  <a:schemeClr val="dk2"/>
                </a:solidFill>
                <a:latin typeface="Open Sans"/>
                <a:ea typeface="Open Sans"/>
                <a:cs typeface="Open Sans"/>
                <a:sym typeface="Open Sans"/>
              </a:defRPr>
            </a:lvl5pPr>
            <a:lvl6pPr lvl="5" algn="r">
              <a:buNone/>
              <a:defRPr sz="1300">
                <a:solidFill>
                  <a:schemeClr val="dk2"/>
                </a:solidFill>
                <a:latin typeface="Open Sans"/>
                <a:ea typeface="Open Sans"/>
                <a:cs typeface="Open Sans"/>
                <a:sym typeface="Open Sans"/>
              </a:defRPr>
            </a:lvl6pPr>
            <a:lvl7pPr lvl="6" algn="r">
              <a:buNone/>
              <a:defRPr sz="1300">
                <a:solidFill>
                  <a:schemeClr val="dk2"/>
                </a:solidFill>
                <a:latin typeface="Open Sans"/>
                <a:ea typeface="Open Sans"/>
                <a:cs typeface="Open Sans"/>
                <a:sym typeface="Open Sans"/>
              </a:defRPr>
            </a:lvl7pPr>
            <a:lvl8pPr lvl="7" algn="r">
              <a:buNone/>
              <a:defRPr sz="1300">
                <a:solidFill>
                  <a:schemeClr val="dk2"/>
                </a:solidFill>
                <a:latin typeface="Open Sans"/>
                <a:ea typeface="Open Sans"/>
                <a:cs typeface="Open Sans"/>
                <a:sym typeface="Open Sans"/>
              </a:defRPr>
            </a:lvl8pPr>
            <a:lvl9pPr lvl="8" algn="r">
              <a:buNone/>
              <a:defRPr sz="13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comments" Target="../comments/comment5.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6.xml"/><Relationship Id="rId5" Type="http://schemas.openxmlformats.org/officeDocument/2006/relationships/comments" Target="../comments/comment6.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omments" Target="../comments/comment1.xml"/><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51.xml"/><Relationship Id="rId5" Type="http://schemas.openxmlformats.org/officeDocument/2006/relationships/image" Target="../media/image4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60"/>
          <p:cNvSpPr txBox="1">
            <a:spLocks noGrp="1"/>
          </p:cNvSpPr>
          <p:nvPr>
            <p:ph type="subTitle" idx="1"/>
          </p:nvPr>
        </p:nvSpPr>
        <p:spPr>
          <a:xfrm>
            <a:off x="4831375" y="2749300"/>
            <a:ext cx="32712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Capstone Project - Fermentation</a:t>
            </a:r>
            <a:endParaRPr b="1"/>
          </a:p>
        </p:txBody>
      </p:sp>
      <p:sp>
        <p:nvSpPr>
          <p:cNvPr id="444" name="Google Shape;444;p60"/>
          <p:cNvSpPr txBox="1">
            <a:spLocks noGrp="1"/>
          </p:cNvSpPr>
          <p:nvPr>
            <p:ph type="ctrTitle"/>
          </p:nvPr>
        </p:nvSpPr>
        <p:spPr>
          <a:xfrm>
            <a:off x="4042075" y="1876850"/>
            <a:ext cx="4992600" cy="114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5100"/>
              <a:t>E.&amp;J. Gallo Winery</a:t>
            </a:r>
            <a:endParaRPr sz="5100"/>
          </a:p>
        </p:txBody>
      </p:sp>
      <p:sp>
        <p:nvSpPr>
          <p:cNvPr id="445" name="Google Shape;445;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667" name="Google Shape;667;p69"/>
          <p:cNvPicPr preferRelativeResize="0"/>
          <p:nvPr/>
        </p:nvPicPr>
        <p:blipFill>
          <a:blip r:embed="rId3">
            <a:alphaModFix/>
          </a:blip>
          <a:stretch>
            <a:fillRect/>
          </a:stretch>
        </p:blipFill>
        <p:spPr>
          <a:xfrm>
            <a:off x="4842350" y="879875"/>
            <a:ext cx="4069976" cy="3806856"/>
          </a:xfrm>
          <a:prstGeom prst="rect">
            <a:avLst/>
          </a:prstGeom>
          <a:noFill/>
          <a:ln>
            <a:noFill/>
          </a:ln>
        </p:spPr>
      </p:pic>
      <p:sp>
        <p:nvSpPr>
          <p:cNvPr id="668" name="Google Shape;668;p69"/>
          <p:cNvSpPr txBox="1"/>
          <p:nvPr/>
        </p:nvSpPr>
        <p:spPr>
          <a:xfrm>
            <a:off x="4967350" y="810250"/>
            <a:ext cx="3188400" cy="76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a:solidFill>
                <a:schemeClr val="dk1"/>
              </a:solidFill>
            </a:endParaRPr>
          </a:p>
          <a:p>
            <a:pPr marL="0" lvl="0" indent="0" algn="l" rtl="0">
              <a:lnSpc>
                <a:spcPct val="115000"/>
              </a:lnSpc>
              <a:spcBef>
                <a:spcPts val="1200"/>
              </a:spcBef>
              <a:spcAft>
                <a:spcPts val="1200"/>
              </a:spcAft>
              <a:buNone/>
            </a:pPr>
            <a:endParaRPr sz="1300">
              <a:solidFill>
                <a:schemeClr val="dk1"/>
              </a:solidFill>
            </a:endParaRPr>
          </a:p>
        </p:txBody>
      </p:sp>
      <p:sp>
        <p:nvSpPr>
          <p:cNvPr id="669" name="Google Shape;669;p69"/>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Overview</a:t>
            </a:r>
            <a:endParaRPr/>
          </a:p>
        </p:txBody>
      </p:sp>
      <p:pic>
        <p:nvPicPr>
          <p:cNvPr id="670" name="Google Shape;670;p69"/>
          <p:cNvPicPr preferRelativeResize="0"/>
          <p:nvPr/>
        </p:nvPicPr>
        <p:blipFill>
          <a:blip r:embed="rId4">
            <a:alphaModFix/>
          </a:blip>
          <a:stretch>
            <a:fillRect/>
          </a:stretch>
        </p:blipFill>
        <p:spPr>
          <a:xfrm>
            <a:off x="176225" y="1350550"/>
            <a:ext cx="4559751" cy="2735626"/>
          </a:xfrm>
          <a:prstGeom prst="rect">
            <a:avLst/>
          </a:prstGeom>
          <a:noFill/>
          <a:ln w="9525" cap="flat" cmpd="sng">
            <a:solidFill>
              <a:srgbClr val="B7B7B7"/>
            </a:solidFill>
            <a:prstDash val="solid"/>
            <a:round/>
            <a:headEnd type="none" w="sm" len="sm"/>
            <a:tailEnd type="none" w="sm" len="sm"/>
          </a:ln>
        </p:spPr>
      </p:pic>
      <p:sp>
        <p:nvSpPr>
          <p:cNvPr id="671" name="Google Shape;671;p69"/>
          <p:cNvSpPr/>
          <p:nvPr/>
        </p:nvSpPr>
        <p:spPr>
          <a:xfrm>
            <a:off x="2984775" y="1579150"/>
            <a:ext cx="297300" cy="228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9"/>
          <p:cNvSpPr/>
          <p:nvPr/>
        </p:nvSpPr>
        <p:spPr>
          <a:xfrm>
            <a:off x="2307450" y="3457250"/>
            <a:ext cx="297300" cy="393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0"/>
          <p:cNvSpPr txBox="1">
            <a:spLocks noGrp="1"/>
          </p:cNvSpPr>
          <p:nvPr>
            <p:ph type="title"/>
          </p:nvPr>
        </p:nvSpPr>
        <p:spPr>
          <a:xfrm>
            <a:off x="311700" y="3287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Exploration</a:t>
            </a:r>
            <a:endParaRPr/>
          </a:p>
        </p:txBody>
      </p:sp>
      <p:sp>
        <p:nvSpPr>
          <p:cNvPr id="678" name="Google Shape;678;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679" name="Google Shape;679;p70"/>
          <p:cNvPicPr preferRelativeResize="0"/>
          <p:nvPr/>
        </p:nvPicPr>
        <p:blipFill>
          <a:blip r:embed="rId3">
            <a:alphaModFix/>
          </a:blip>
          <a:stretch>
            <a:fillRect/>
          </a:stretch>
        </p:blipFill>
        <p:spPr>
          <a:xfrm>
            <a:off x="4610625" y="1209500"/>
            <a:ext cx="3582774" cy="3616626"/>
          </a:xfrm>
          <a:prstGeom prst="rect">
            <a:avLst/>
          </a:prstGeom>
          <a:noFill/>
          <a:ln>
            <a:noFill/>
          </a:ln>
        </p:spPr>
      </p:pic>
      <p:pic>
        <p:nvPicPr>
          <p:cNvPr id="680" name="Google Shape;680;p70"/>
          <p:cNvPicPr preferRelativeResize="0"/>
          <p:nvPr/>
        </p:nvPicPr>
        <p:blipFill>
          <a:blip r:embed="rId4">
            <a:alphaModFix/>
          </a:blip>
          <a:stretch>
            <a:fillRect/>
          </a:stretch>
        </p:blipFill>
        <p:spPr>
          <a:xfrm>
            <a:off x="939875" y="1209500"/>
            <a:ext cx="2643823" cy="3678874"/>
          </a:xfrm>
          <a:prstGeom prst="rect">
            <a:avLst/>
          </a:prstGeom>
          <a:noFill/>
          <a:ln>
            <a:noFill/>
          </a:ln>
        </p:spPr>
      </p:pic>
      <p:sp>
        <p:nvSpPr>
          <p:cNvPr id="681" name="Google Shape;681;p70"/>
          <p:cNvSpPr/>
          <p:nvPr/>
        </p:nvSpPr>
        <p:spPr>
          <a:xfrm>
            <a:off x="4536650" y="1161925"/>
            <a:ext cx="3582900" cy="374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5"/>
        <p:cNvGrpSpPr/>
        <p:nvPr/>
      </p:nvGrpSpPr>
      <p:grpSpPr>
        <a:xfrm>
          <a:off x="0" y="0"/>
          <a:ext cx="0" cy="0"/>
          <a:chOff x="0" y="0"/>
          <a:chExt cx="0" cy="0"/>
        </a:xfrm>
      </p:grpSpPr>
      <p:sp>
        <p:nvSpPr>
          <p:cNvPr id="686" name="Google Shape;686;p71"/>
          <p:cNvSpPr txBox="1">
            <a:spLocks noGrp="1"/>
          </p:cNvSpPr>
          <p:nvPr>
            <p:ph type="title" idx="2"/>
          </p:nvPr>
        </p:nvSpPr>
        <p:spPr>
          <a:xfrm>
            <a:off x="640080" y="714500"/>
            <a:ext cx="2370000" cy="115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200"/>
              <a:t>03.</a:t>
            </a:r>
            <a:endParaRPr sz="5200"/>
          </a:p>
        </p:txBody>
      </p:sp>
      <p:sp>
        <p:nvSpPr>
          <p:cNvPr id="687" name="Google Shape;687;p71"/>
          <p:cNvSpPr txBox="1">
            <a:spLocks noGrp="1"/>
          </p:cNvSpPr>
          <p:nvPr>
            <p:ph type="title"/>
          </p:nvPr>
        </p:nvSpPr>
        <p:spPr>
          <a:xfrm>
            <a:off x="640080" y="1520952"/>
            <a:ext cx="38589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a:t>Predictive Analysis</a:t>
            </a:r>
            <a:endParaRPr sz="5200">
              <a:solidFill>
                <a:schemeClr val="lt1"/>
              </a:solidFill>
            </a:endParaRPr>
          </a:p>
        </p:txBody>
      </p:sp>
      <p:sp>
        <p:nvSpPr>
          <p:cNvPr id="688" name="Google Shape;688;p71"/>
          <p:cNvSpPr txBox="1">
            <a:spLocks noGrp="1"/>
          </p:cNvSpPr>
          <p:nvPr>
            <p:ph type="subTitle" idx="4294967295"/>
          </p:nvPr>
        </p:nvSpPr>
        <p:spPr>
          <a:xfrm>
            <a:off x="640075" y="3373500"/>
            <a:ext cx="3165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Modeling Scenarios and Results</a:t>
            </a: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689" name="Google Shape;689;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2"/>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Strategy</a:t>
            </a:r>
            <a:endParaRPr/>
          </a:p>
        </p:txBody>
      </p:sp>
      <p:sp>
        <p:nvSpPr>
          <p:cNvPr id="695" name="Google Shape;695;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696" name="Google Shape;696;p72"/>
          <p:cNvSpPr txBox="1">
            <a:spLocks noGrp="1"/>
          </p:cNvSpPr>
          <p:nvPr>
            <p:ph type="body" idx="1"/>
          </p:nvPr>
        </p:nvSpPr>
        <p:spPr>
          <a:xfrm>
            <a:off x="713100" y="1217775"/>
            <a:ext cx="3702600" cy="338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Initial strategy was to do a time series analysis and forecasting using deep learning techniques.</a:t>
            </a:r>
            <a:endParaRPr>
              <a:solidFill>
                <a:schemeClr val="dk1"/>
              </a:solidFill>
            </a:endParaRPr>
          </a:p>
          <a:p>
            <a:pPr marL="457200" lvl="0" indent="0" algn="l" rtl="0">
              <a:spcBef>
                <a:spcPts val="1600"/>
              </a:spcBef>
              <a:spcAft>
                <a:spcPts val="0"/>
              </a:spcAft>
              <a:buNone/>
            </a:pPr>
            <a:endParaRPr>
              <a:solidFill>
                <a:schemeClr val="dk1"/>
              </a:solidFill>
            </a:endParaRPr>
          </a:p>
          <a:p>
            <a:pPr marL="457200" lvl="0" indent="-317500" algn="l" rtl="0">
              <a:spcBef>
                <a:spcPts val="1600"/>
              </a:spcBef>
              <a:spcAft>
                <a:spcPts val="0"/>
              </a:spcAft>
              <a:buClr>
                <a:schemeClr val="dk1"/>
              </a:buClr>
              <a:buSzPts val="1400"/>
              <a:buChar char="●"/>
            </a:pPr>
            <a:r>
              <a:rPr lang="en">
                <a:solidFill>
                  <a:schemeClr val="dk1"/>
                </a:solidFill>
              </a:rPr>
              <a:t>Over time, we had to shift to regression analysis because of data on hand.</a:t>
            </a:r>
            <a:endParaRPr>
              <a:solidFill>
                <a:schemeClr val="dk1"/>
              </a:solidFill>
            </a:endParaRPr>
          </a:p>
          <a:p>
            <a:pPr marL="457200" lvl="0" indent="0" algn="l" rtl="0">
              <a:spcBef>
                <a:spcPts val="1600"/>
              </a:spcBef>
              <a:spcAft>
                <a:spcPts val="0"/>
              </a:spcAft>
              <a:buNone/>
            </a:pPr>
            <a:endParaRPr>
              <a:solidFill>
                <a:schemeClr val="dk1"/>
              </a:solidFill>
            </a:endParaRPr>
          </a:p>
          <a:p>
            <a:pPr marL="457200" lvl="0" indent="-317500" algn="l" rtl="0">
              <a:spcBef>
                <a:spcPts val="1600"/>
              </a:spcBef>
              <a:spcAft>
                <a:spcPts val="0"/>
              </a:spcAft>
              <a:buClr>
                <a:schemeClr val="dk1"/>
              </a:buClr>
              <a:buSzPts val="1400"/>
              <a:buChar char="●"/>
            </a:pPr>
            <a:r>
              <a:rPr lang="en">
                <a:solidFill>
                  <a:schemeClr val="dk1"/>
                </a:solidFill>
              </a:rPr>
              <a:t>We have trained the data on thirty plus different regression algorithms to pick which one works the best.</a:t>
            </a:r>
            <a:endParaRPr>
              <a:solidFill>
                <a:schemeClr val="dk1"/>
              </a:solidFill>
            </a:endParaRPr>
          </a:p>
        </p:txBody>
      </p:sp>
      <p:pic>
        <p:nvPicPr>
          <p:cNvPr id="697" name="Google Shape;697;p72"/>
          <p:cNvPicPr preferRelativeResize="0"/>
          <p:nvPr/>
        </p:nvPicPr>
        <p:blipFill>
          <a:blip r:embed="rId3">
            <a:alphaModFix/>
          </a:blip>
          <a:stretch>
            <a:fillRect/>
          </a:stretch>
        </p:blipFill>
        <p:spPr>
          <a:xfrm>
            <a:off x="4634775" y="1010875"/>
            <a:ext cx="3725874" cy="365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3"/>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Prediction Accuracy Measures</a:t>
            </a:r>
            <a:endParaRPr/>
          </a:p>
        </p:txBody>
      </p:sp>
      <p:sp>
        <p:nvSpPr>
          <p:cNvPr id="703" name="Google Shape;703;p73"/>
          <p:cNvSpPr txBox="1">
            <a:spLocks noGrp="1"/>
          </p:cNvSpPr>
          <p:nvPr>
            <p:ph type="body" idx="1"/>
          </p:nvPr>
        </p:nvSpPr>
        <p:spPr>
          <a:xfrm>
            <a:off x="311700" y="1152475"/>
            <a:ext cx="8282400" cy="3780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solidFill>
                <a:schemeClr val="dk1"/>
              </a:solidFill>
              <a:highlight>
                <a:srgbClr val="FFFFFF"/>
              </a:highlight>
            </a:endParaRPr>
          </a:p>
          <a:p>
            <a:pPr marL="457200" lvl="0" indent="-330200" algn="just" rtl="0">
              <a:spcBef>
                <a:spcPts val="0"/>
              </a:spcBef>
              <a:spcAft>
                <a:spcPts val="0"/>
              </a:spcAft>
              <a:buClr>
                <a:schemeClr val="dk1"/>
              </a:buClr>
              <a:buSzPts val="1600"/>
              <a:buChar char="●"/>
            </a:pPr>
            <a:r>
              <a:rPr lang="en" sz="1600">
                <a:solidFill>
                  <a:schemeClr val="dk1"/>
                </a:solidFill>
                <a:highlight>
                  <a:srgbClr val="FFFFFF"/>
                </a:highlight>
              </a:rPr>
              <a:t>The </a:t>
            </a:r>
            <a:r>
              <a:rPr lang="en" sz="1600" b="1">
                <a:solidFill>
                  <a:schemeClr val="dk1"/>
                </a:solidFill>
                <a:highlight>
                  <a:srgbClr val="FFFFFF"/>
                </a:highlight>
              </a:rPr>
              <a:t>Adjusted R-squared</a:t>
            </a:r>
            <a:r>
              <a:rPr lang="en" sz="1600">
                <a:solidFill>
                  <a:schemeClr val="dk1"/>
                </a:solidFill>
                <a:highlight>
                  <a:srgbClr val="FFFFFF"/>
                </a:highlight>
              </a:rPr>
              <a:t> increases only if the new predictor improves the model more than would be expected by chance.</a:t>
            </a:r>
            <a:endParaRPr sz="1600">
              <a:solidFill>
                <a:schemeClr val="dk1"/>
              </a:solidFill>
              <a:highlight>
                <a:srgbClr val="FFFFFF"/>
              </a:highlight>
            </a:endParaRPr>
          </a:p>
          <a:p>
            <a:pPr marL="914400" lvl="1" indent="-323850" algn="just" rtl="0">
              <a:spcBef>
                <a:spcPts val="0"/>
              </a:spcBef>
              <a:spcAft>
                <a:spcPts val="0"/>
              </a:spcAft>
              <a:buClr>
                <a:schemeClr val="dk1"/>
              </a:buClr>
              <a:buSzPts val="1500"/>
              <a:buChar char="○"/>
            </a:pPr>
            <a:r>
              <a:rPr lang="en" sz="1500">
                <a:solidFill>
                  <a:schemeClr val="dk1"/>
                </a:solidFill>
                <a:highlight>
                  <a:srgbClr val="FFFFFF"/>
                </a:highlight>
              </a:rPr>
              <a:t>The higher the adjusted R-squared, the new predictors add more value.</a:t>
            </a:r>
            <a:endParaRPr sz="1500">
              <a:solidFill>
                <a:schemeClr val="dk1"/>
              </a:solidFill>
              <a:highlight>
                <a:srgbClr val="FFFFFF"/>
              </a:highlight>
            </a:endParaRPr>
          </a:p>
          <a:p>
            <a:pPr marL="914400" lvl="0" indent="0" algn="just" rtl="0">
              <a:spcBef>
                <a:spcPts val="1600"/>
              </a:spcBef>
              <a:spcAft>
                <a:spcPts val="0"/>
              </a:spcAft>
              <a:buNone/>
            </a:pPr>
            <a:endParaRPr sz="1500">
              <a:solidFill>
                <a:schemeClr val="dk1"/>
              </a:solidFill>
              <a:highlight>
                <a:srgbClr val="FFFFFF"/>
              </a:highlight>
            </a:endParaRPr>
          </a:p>
          <a:p>
            <a:pPr marL="457200" lvl="0" indent="-330200" algn="just" rtl="0">
              <a:spcBef>
                <a:spcPts val="0"/>
              </a:spcBef>
              <a:spcAft>
                <a:spcPts val="0"/>
              </a:spcAft>
              <a:buClr>
                <a:schemeClr val="dk1"/>
              </a:buClr>
              <a:buSzPts val="1600"/>
              <a:buChar char="●"/>
            </a:pPr>
            <a:r>
              <a:rPr lang="en" sz="1500">
                <a:solidFill>
                  <a:schemeClr val="dk1"/>
                </a:solidFill>
                <a:highlight>
                  <a:srgbClr val="FFFFFF"/>
                </a:highlight>
              </a:rPr>
              <a:t>The </a:t>
            </a:r>
            <a:r>
              <a:rPr lang="en" sz="1600" b="1">
                <a:solidFill>
                  <a:schemeClr val="dk1"/>
                </a:solidFill>
                <a:highlight>
                  <a:srgbClr val="FFFFFF"/>
                </a:highlight>
              </a:rPr>
              <a:t>Root-Mean-Square Error</a:t>
            </a:r>
            <a:r>
              <a:rPr lang="en" sz="1600">
                <a:solidFill>
                  <a:schemeClr val="dk1"/>
                </a:solidFill>
                <a:highlight>
                  <a:srgbClr val="FFFFFF"/>
                </a:highlight>
              </a:rPr>
              <a:t> (RMSE) is a measure of the differences between values predicted by a model and the values observed. </a:t>
            </a:r>
            <a:endParaRPr sz="1600">
              <a:solidFill>
                <a:schemeClr val="dk1"/>
              </a:solidFill>
              <a:highlight>
                <a:srgbClr val="FFFFFF"/>
              </a:highlight>
            </a:endParaRPr>
          </a:p>
          <a:p>
            <a:pPr marL="914400" lvl="1" indent="-323850" algn="just" rtl="0">
              <a:spcBef>
                <a:spcPts val="0"/>
              </a:spcBef>
              <a:spcAft>
                <a:spcPts val="0"/>
              </a:spcAft>
              <a:buClr>
                <a:schemeClr val="dk1"/>
              </a:buClr>
              <a:buSzPts val="1500"/>
              <a:buChar char="○"/>
            </a:pPr>
            <a:r>
              <a:rPr lang="en" sz="1500">
                <a:solidFill>
                  <a:schemeClr val="dk1"/>
                </a:solidFill>
                <a:highlight>
                  <a:srgbClr val="FFFFFF"/>
                </a:highlight>
              </a:rPr>
              <a:t>The smaller the better.</a:t>
            </a:r>
            <a:endParaRPr sz="1500">
              <a:solidFill>
                <a:schemeClr val="dk1"/>
              </a:solidFill>
              <a:highlight>
                <a:srgbClr val="FFFFFF"/>
              </a:highlight>
            </a:endParaRPr>
          </a:p>
        </p:txBody>
      </p:sp>
      <p:sp>
        <p:nvSpPr>
          <p:cNvPr id="704" name="Google Shape;704;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4"/>
          <p:cNvSpPr txBox="1">
            <a:spLocks noGrp="1"/>
          </p:cNvSpPr>
          <p:nvPr>
            <p:ph type="title"/>
          </p:nvPr>
        </p:nvSpPr>
        <p:spPr>
          <a:xfrm>
            <a:off x="311700" y="380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Predictive Analysis (First Dataset) </a:t>
            </a:r>
            <a:endParaRPr/>
          </a:p>
        </p:txBody>
      </p:sp>
      <p:sp>
        <p:nvSpPr>
          <p:cNvPr id="710" name="Google Shape;710;p74"/>
          <p:cNvSpPr txBox="1">
            <a:spLocks noGrp="1"/>
          </p:cNvSpPr>
          <p:nvPr>
            <p:ph type="body" idx="1"/>
          </p:nvPr>
        </p:nvSpPr>
        <p:spPr>
          <a:xfrm>
            <a:off x="311700" y="1141175"/>
            <a:ext cx="4475400" cy="3715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This dataset had three features </a:t>
            </a:r>
            <a:endParaRPr sz="1600">
              <a:solidFill>
                <a:schemeClr val="dk1"/>
              </a:solidFill>
            </a:endParaRPr>
          </a:p>
          <a:p>
            <a:pPr marL="914400" lvl="1" indent="-323850" algn="l" rtl="0">
              <a:lnSpc>
                <a:spcPct val="115000"/>
              </a:lnSpc>
              <a:spcBef>
                <a:spcPts val="1600"/>
              </a:spcBef>
              <a:spcAft>
                <a:spcPts val="0"/>
              </a:spcAft>
              <a:buClr>
                <a:schemeClr val="dk1"/>
              </a:buClr>
              <a:buSzPts val="1500"/>
              <a:buChar char="○"/>
            </a:pPr>
            <a:r>
              <a:rPr lang="en" sz="1500">
                <a:solidFill>
                  <a:schemeClr val="dk1"/>
                </a:solidFill>
              </a:rPr>
              <a:t>Ammonia</a:t>
            </a:r>
            <a:endParaRPr sz="1500">
              <a:solidFill>
                <a:schemeClr val="dk1"/>
              </a:solidFill>
            </a:endParaRPr>
          </a:p>
          <a:p>
            <a:pPr marL="914400" lvl="1" indent="-323850" algn="l" rtl="0">
              <a:lnSpc>
                <a:spcPct val="115000"/>
              </a:lnSpc>
              <a:spcBef>
                <a:spcPts val="0"/>
              </a:spcBef>
              <a:spcAft>
                <a:spcPts val="0"/>
              </a:spcAft>
              <a:buClr>
                <a:schemeClr val="dk1"/>
              </a:buClr>
              <a:buSzPts val="1500"/>
              <a:buChar char="○"/>
            </a:pPr>
            <a:r>
              <a:rPr lang="en" sz="1500">
                <a:solidFill>
                  <a:schemeClr val="dk1"/>
                </a:solidFill>
              </a:rPr>
              <a:t>PH</a:t>
            </a:r>
            <a:endParaRPr sz="1500">
              <a:solidFill>
                <a:schemeClr val="dk1"/>
              </a:solidFill>
            </a:endParaRPr>
          </a:p>
          <a:p>
            <a:pPr marL="914400" lvl="1" indent="-323850" algn="l" rtl="0">
              <a:lnSpc>
                <a:spcPct val="100000"/>
              </a:lnSpc>
              <a:spcBef>
                <a:spcPts val="0"/>
              </a:spcBef>
              <a:spcAft>
                <a:spcPts val="0"/>
              </a:spcAft>
              <a:buClr>
                <a:schemeClr val="dk1"/>
              </a:buClr>
              <a:buSzPts val="1500"/>
              <a:buChar char="○"/>
            </a:pPr>
            <a:r>
              <a:rPr lang="en" sz="1500">
                <a:solidFill>
                  <a:schemeClr val="dk1"/>
                </a:solidFill>
              </a:rPr>
              <a:t>NOPA</a:t>
            </a:r>
            <a:br>
              <a:rPr lang="en" sz="1500">
                <a:solidFill>
                  <a:schemeClr val="dk1"/>
                </a:solidFill>
              </a:rPr>
            </a:br>
            <a:endParaRPr sz="15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It had one label i.e. Glucose/Fructose.</a:t>
            </a:r>
            <a:endParaRPr sz="1600">
              <a:solidFill>
                <a:schemeClr val="dk1"/>
              </a:solidFill>
            </a:endParaRPr>
          </a:p>
          <a:p>
            <a:pPr marL="457200" lvl="0" indent="-330200" algn="l" rtl="0">
              <a:lnSpc>
                <a:spcPct val="115000"/>
              </a:lnSpc>
              <a:spcBef>
                <a:spcPts val="1600"/>
              </a:spcBef>
              <a:spcAft>
                <a:spcPts val="0"/>
              </a:spcAft>
              <a:buClr>
                <a:schemeClr val="dk1"/>
              </a:buClr>
              <a:buSzPts val="1600"/>
              <a:buChar char="●"/>
            </a:pPr>
            <a:r>
              <a:rPr lang="en" sz="1600">
                <a:solidFill>
                  <a:schemeClr val="dk1"/>
                </a:solidFill>
              </a:rPr>
              <a:t>ExtraTreesRegressor is the best model </a:t>
            </a:r>
            <a:endParaRPr sz="1600">
              <a:solidFill>
                <a:schemeClr val="dk1"/>
              </a:solidFill>
            </a:endParaRPr>
          </a:p>
          <a:p>
            <a:pPr marL="914400" lvl="1" indent="-323850" algn="l" rtl="0">
              <a:lnSpc>
                <a:spcPct val="100000"/>
              </a:lnSpc>
              <a:spcBef>
                <a:spcPts val="1600"/>
              </a:spcBef>
              <a:spcAft>
                <a:spcPts val="0"/>
              </a:spcAft>
              <a:buClr>
                <a:schemeClr val="dk1"/>
              </a:buClr>
              <a:buSzPts val="1500"/>
              <a:buChar char="○"/>
            </a:pPr>
            <a:r>
              <a:rPr lang="en" sz="1500" b="1">
                <a:solidFill>
                  <a:schemeClr val="dk1"/>
                </a:solidFill>
              </a:rPr>
              <a:t>Adjusted R-Squared:</a:t>
            </a:r>
            <a:r>
              <a:rPr lang="en" sz="1500">
                <a:solidFill>
                  <a:schemeClr val="dk1"/>
                </a:solidFill>
              </a:rPr>
              <a:t> 0.73</a:t>
            </a:r>
            <a:endParaRPr sz="1500">
              <a:solidFill>
                <a:schemeClr val="dk1"/>
              </a:solidFill>
            </a:endParaRPr>
          </a:p>
          <a:p>
            <a:pPr marL="914400" lvl="1" indent="-330200" algn="l" rtl="0">
              <a:lnSpc>
                <a:spcPct val="100000"/>
              </a:lnSpc>
              <a:spcBef>
                <a:spcPts val="0"/>
              </a:spcBef>
              <a:spcAft>
                <a:spcPts val="0"/>
              </a:spcAft>
              <a:buClr>
                <a:schemeClr val="dk1"/>
              </a:buClr>
              <a:buSzPts val="1600"/>
              <a:buChar char="○"/>
            </a:pPr>
            <a:r>
              <a:rPr lang="en" sz="1500" b="1">
                <a:solidFill>
                  <a:schemeClr val="dk1"/>
                </a:solidFill>
              </a:rPr>
              <a:t>RMSE:</a:t>
            </a:r>
            <a:r>
              <a:rPr lang="en" sz="1500">
                <a:solidFill>
                  <a:schemeClr val="dk1"/>
                </a:solidFill>
              </a:rPr>
              <a:t> 4.97 </a:t>
            </a:r>
            <a:br>
              <a:rPr lang="en" sz="1600">
                <a:solidFill>
                  <a:schemeClr val="dk1"/>
                </a:solidFill>
              </a:rPr>
            </a:br>
            <a:endParaRPr sz="1600">
              <a:solidFill>
                <a:schemeClr val="dk1"/>
              </a:solidFill>
            </a:endParaRPr>
          </a:p>
        </p:txBody>
      </p:sp>
      <p:sp>
        <p:nvSpPr>
          <p:cNvPr id="711" name="Google Shape;711;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712" name="Google Shape;712;p74"/>
          <p:cNvPicPr preferRelativeResize="0"/>
          <p:nvPr/>
        </p:nvPicPr>
        <p:blipFill>
          <a:blip r:embed="rId3">
            <a:alphaModFix/>
          </a:blip>
          <a:stretch>
            <a:fillRect/>
          </a:stretch>
        </p:blipFill>
        <p:spPr>
          <a:xfrm>
            <a:off x="5597400" y="991688"/>
            <a:ext cx="2804758" cy="3820974"/>
          </a:xfrm>
          <a:prstGeom prst="rect">
            <a:avLst/>
          </a:prstGeom>
          <a:noFill/>
          <a:ln>
            <a:noFill/>
          </a:ln>
        </p:spPr>
      </p:pic>
      <p:sp>
        <p:nvSpPr>
          <p:cNvPr id="713" name="Google Shape;713;p74"/>
          <p:cNvSpPr/>
          <p:nvPr/>
        </p:nvSpPr>
        <p:spPr>
          <a:xfrm>
            <a:off x="5660800" y="1190450"/>
            <a:ext cx="2699100" cy="263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75"/>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Predictive Analysis (Final Dataset)</a:t>
            </a:r>
            <a:endParaRPr/>
          </a:p>
        </p:txBody>
      </p:sp>
      <p:sp>
        <p:nvSpPr>
          <p:cNvPr id="719" name="Google Shape;719;p75"/>
          <p:cNvSpPr txBox="1">
            <a:spLocks noGrp="1"/>
          </p:cNvSpPr>
          <p:nvPr>
            <p:ph type="body" idx="1"/>
          </p:nvPr>
        </p:nvSpPr>
        <p:spPr>
          <a:xfrm>
            <a:off x="205500" y="1017725"/>
            <a:ext cx="4589700" cy="3987300"/>
          </a:xfrm>
          <a:prstGeom prst="rect">
            <a:avLst/>
          </a:prstGeom>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Clr>
                <a:schemeClr val="dk1"/>
              </a:buClr>
              <a:buSzPts val="1600"/>
              <a:buChar char="●"/>
            </a:pPr>
            <a:r>
              <a:rPr lang="en" sz="1600">
                <a:solidFill>
                  <a:schemeClr val="dk1"/>
                </a:solidFill>
              </a:rPr>
              <a:t>In order to get a better results, we added more columns to our original dataset.</a:t>
            </a:r>
            <a:endParaRPr sz="1600">
              <a:solidFill>
                <a:schemeClr val="dk1"/>
              </a:solidFill>
            </a:endParaRPr>
          </a:p>
          <a:p>
            <a:pPr marL="457200" lvl="0" indent="-330200" algn="just" rtl="0">
              <a:lnSpc>
                <a:spcPct val="115000"/>
              </a:lnSpc>
              <a:spcBef>
                <a:spcPts val="1600"/>
              </a:spcBef>
              <a:spcAft>
                <a:spcPts val="0"/>
              </a:spcAft>
              <a:buClr>
                <a:schemeClr val="dk1"/>
              </a:buClr>
              <a:buSzPts val="1600"/>
              <a:buChar char="●"/>
            </a:pPr>
            <a:r>
              <a:rPr lang="en" sz="1600">
                <a:solidFill>
                  <a:schemeClr val="dk1"/>
                </a:solidFill>
              </a:rPr>
              <a:t>Again, ExtraTreesRegressor gave the best result.</a:t>
            </a:r>
            <a:endParaRPr sz="1600">
              <a:solidFill>
                <a:schemeClr val="dk1"/>
              </a:solidFill>
            </a:endParaRPr>
          </a:p>
          <a:p>
            <a:pPr marL="914400" lvl="1" indent="-323850" algn="l" rtl="0">
              <a:spcBef>
                <a:spcPts val="1600"/>
              </a:spcBef>
              <a:spcAft>
                <a:spcPts val="0"/>
              </a:spcAft>
              <a:buClr>
                <a:schemeClr val="dk1"/>
              </a:buClr>
              <a:buSzPts val="1500"/>
              <a:buChar char="○"/>
            </a:pPr>
            <a:r>
              <a:rPr lang="en" sz="1500" b="1">
                <a:solidFill>
                  <a:schemeClr val="dk1"/>
                </a:solidFill>
              </a:rPr>
              <a:t>Adjusted R-Squared:</a:t>
            </a:r>
            <a:r>
              <a:rPr lang="en" sz="1500">
                <a:solidFill>
                  <a:schemeClr val="dk1"/>
                </a:solidFill>
              </a:rPr>
              <a:t> 0.83</a:t>
            </a:r>
            <a:endParaRPr sz="1500">
              <a:solidFill>
                <a:schemeClr val="dk1"/>
              </a:solidFill>
            </a:endParaRPr>
          </a:p>
          <a:p>
            <a:pPr marL="914400" lvl="1" indent="-330200" algn="just" rtl="0">
              <a:lnSpc>
                <a:spcPct val="115000"/>
              </a:lnSpc>
              <a:spcBef>
                <a:spcPts val="0"/>
              </a:spcBef>
              <a:spcAft>
                <a:spcPts val="0"/>
              </a:spcAft>
              <a:buClr>
                <a:schemeClr val="dk1"/>
              </a:buClr>
              <a:buSzPts val="1600"/>
              <a:buChar char="○"/>
            </a:pPr>
            <a:r>
              <a:rPr lang="en" sz="1500" b="1">
                <a:solidFill>
                  <a:schemeClr val="dk1"/>
                </a:solidFill>
              </a:rPr>
              <a:t>RMSE:</a:t>
            </a:r>
            <a:r>
              <a:rPr lang="en" sz="1500">
                <a:solidFill>
                  <a:schemeClr val="dk1"/>
                </a:solidFill>
              </a:rPr>
              <a:t> 2.56 </a:t>
            </a:r>
            <a:br>
              <a:rPr lang="en" sz="1500">
                <a:solidFill>
                  <a:schemeClr val="dk1"/>
                </a:solidFill>
              </a:rPr>
            </a:br>
            <a:r>
              <a:rPr lang="en" sz="1600">
                <a:solidFill>
                  <a:schemeClr val="dk1"/>
                </a:solidFill>
              </a:rPr>
              <a:t> </a:t>
            </a:r>
            <a:endParaRPr sz="1600">
              <a:solidFill>
                <a:schemeClr val="dk1"/>
              </a:solidFill>
            </a:endParaRPr>
          </a:p>
        </p:txBody>
      </p:sp>
      <p:pic>
        <p:nvPicPr>
          <p:cNvPr id="720" name="Google Shape;720;p75"/>
          <p:cNvPicPr preferRelativeResize="0"/>
          <p:nvPr/>
        </p:nvPicPr>
        <p:blipFill rotWithShape="1">
          <a:blip r:embed="rId3">
            <a:alphaModFix/>
          </a:blip>
          <a:srcRect t="4434"/>
          <a:stretch/>
        </p:blipFill>
        <p:spPr>
          <a:xfrm>
            <a:off x="4940900" y="1017725"/>
            <a:ext cx="4080249" cy="3654851"/>
          </a:xfrm>
          <a:prstGeom prst="rect">
            <a:avLst/>
          </a:prstGeom>
          <a:noFill/>
          <a:ln>
            <a:noFill/>
          </a:ln>
        </p:spPr>
      </p:pic>
      <p:sp>
        <p:nvSpPr>
          <p:cNvPr id="721" name="Google Shape;721;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722" name="Google Shape;722;p75"/>
          <p:cNvSpPr/>
          <p:nvPr/>
        </p:nvSpPr>
        <p:spPr>
          <a:xfrm>
            <a:off x="5058000" y="1161200"/>
            <a:ext cx="3355500" cy="7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76"/>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Insights</a:t>
            </a:r>
            <a:endParaRPr/>
          </a:p>
        </p:txBody>
      </p:sp>
      <p:sp>
        <p:nvSpPr>
          <p:cNvPr id="728" name="Google Shape;728;p76"/>
          <p:cNvSpPr txBox="1">
            <a:spLocks noGrp="1"/>
          </p:cNvSpPr>
          <p:nvPr>
            <p:ph type="body" idx="1"/>
          </p:nvPr>
        </p:nvSpPr>
        <p:spPr>
          <a:xfrm>
            <a:off x="713100" y="1217775"/>
            <a:ext cx="7717500" cy="338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Extra Trees Regressor has been the best performing algorithm from start.</a:t>
            </a:r>
            <a:endParaRPr sz="1600">
              <a:solidFill>
                <a:schemeClr val="dk1"/>
              </a:solidFill>
            </a:endParaRPr>
          </a:p>
          <a:p>
            <a:pPr marL="457200" lvl="0" indent="0" algn="l" rtl="0">
              <a:spcBef>
                <a:spcPts val="160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Composition data adds value to the model.</a:t>
            </a:r>
            <a:endParaRPr sz="1600">
              <a:solidFill>
                <a:schemeClr val="dk1"/>
              </a:solidFill>
            </a:endParaRPr>
          </a:p>
          <a:p>
            <a:pPr marL="457200" lvl="0" indent="0" algn="l" rtl="0">
              <a:spcBef>
                <a:spcPts val="160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Impossibile to generate simulated data at the given moment.</a:t>
            </a:r>
            <a:endParaRPr sz="1600">
              <a:solidFill>
                <a:schemeClr val="dk1"/>
              </a:solidFill>
            </a:endParaRPr>
          </a:p>
          <a:p>
            <a:pPr marL="457200" lvl="0" indent="0" algn="l" rtl="0">
              <a:spcBef>
                <a:spcPts val="160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If given sufficient number of records, an accurate business predictive model with lower RMSE can be created with the presented predictors/features earlier.</a:t>
            </a:r>
            <a:endParaRPr sz="1600">
              <a:solidFill>
                <a:schemeClr val="dk1"/>
              </a:solidFill>
            </a:endParaRPr>
          </a:p>
        </p:txBody>
      </p:sp>
      <p:sp>
        <p:nvSpPr>
          <p:cNvPr id="729" name="Google Shape;729;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3"/>
        <p:cNvGrpSpPr/>
        <p:nvPr/>
      </p:nvGrpSpPr>
      <p:grpSpPr>
        <a:xfrm>
          <a:off x="0" y="0"/>
          <a:ext cx="0" cy="0"/>
          <a:chOff x="0" y="0"/>
          <a:chExt cx="0" cy="0"/>
        </a:xfrm>
      </p:grpSpPr>
      <p:sp>
        <p:nvSpPr>
          <p:cNvPr id="734" name="Google Shape;734;p77"/>
          <p:cNvSpPr txBox="1">
            <a:spLocks noGrp="1"/>
          </p:cNvSpPr>
          <p:nvPr>
            <p:ph type="title" idx="2"/>
          </p:nvPr>
        </p:nvSpPr>
        <p:spPr>
          <a:xfrm>
            <a:off x="640080" y="1561150"/>
            <a:ext cx="2370000" cy="115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200"/>
              <a:t>04.</a:t>
            </a:r>
            <a:endParaRPr sz="5200"/>
          </a:p>
        </p:txBody>
      </p:sp>
      <p:sp>
        <p:nvSpPr>
          <p:cNvPr id="735" name="Google Shape;735;p77"/>
          <p:cNvSpPr txBox="1">
            <a:spLocks noGrp="1"/>
          </p:cNvSpPr>
          <p:nvPr>
            <p:ph type="title"/>
          </p:nvPr>
        </p:nvSpPr>
        <p:spPr>
          <a:xfrm>
            <a:off x="640075" y="2367600"/>
            <a:ext cx="41757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Recommendations</a:t>
            </a:r>
            <a:endParaRPr sz="4400">
              <a:solidFill>
                <a:schemeClr val="lt1"/>
              </a:solidFill>
            </a:endParaRPr>
          </a:p>
        </p:txBody>
      </p:sp>
      <p:sp>
        <p:nvSpPr>
          <p:cNvPr id="736" name="Google Shape;736;p77"/>
          <p:cNvSpPr txBox="1">
            <a:spLocks noGrp="1"/>
          </p:cNvSpPr>
          <p:nvPr>
            <p:ph type="subTitle" idx="4294967295"/>
          </p:nvPr>
        </p:nvSpPr>
        <p:spPr>
          <a:xfrm>
            <a:off x="730125" y="3335408"/>
            <a:ext cx="2670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Challenges and Next Steps</a:t>
            </a:r>
            <a:endParaRPr>
              <a:solidFill>
                <a:schemeClr val="lt1"/>
              </a:solidFill>
            </a:endParaRPr>
          </a:p>
        </p:txBody>
      </p:sp>
      <p:sp>
        <p:nvSpPr>
          <p:cNvPr id="737" name="Google Shape;737;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8"/>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latin typeface="Oswald"/>
                <a:ea typeface="Oswald"/>
                <a:cs typeface="Oswald"/>
                <a:sym typeface="Oswald"/>
              </a:rPr>
              <a:t>Challenges</a:t>
            </a:r>
            <a:endParaRPr b="1">
              <a:latin typeface="Oswald"/>
              <a:ea typeface="Oswald"/>
              <a:cs typeface="Oswald"/>
              <a:sym typeface="Oswald"/>
            </a:endParaRPr>
          </a:p>
          <a:p>
            <a:pPr marL="0" lvl="0" indent="0" algn="ctr" rtl="0">
              <a:spcBef>
                <a:spcPts val="1600"/>
              </a:spcBef>
              <a:spcAft>
                <a:spcPts val="0"/>
              </a:spcAft>
              <a:buNone/>
            </a:pPr>
            <a:endParaRPr/>
          </a:p>
        </p:txBody>
      </p:sp>
      <p:sp>
        <p:nvSpPr>
          <p:cNvPr id="743" name="Google Shape;743;p78"/>
          <p:cNvSpPr txBox="1">
            <a:spLocks noGrp="1"/>
          </p:cNvSpPr>
          <p:nvPr>
            <p:ph type="body" idx="1"/>
          </p:nvPr>
        </p:nvSpPr>
        <p:spPr>
          <a:xfrm>
            <a:off x="713100" y="1217775"/>
            <a:ext cx="7717500" cy="33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a:solidFill>
                <a:schemeClr val="dk1"/>
              </a:solidFill>
            </a:endParaRPr>
          </a:p>
          <a:p>
            <a:pPr marL="457200" lvl="0" indent="-342900" algn="l" rtl="0">
              <a:spcBef>
                <a:spcPts val="0"/>
              </a:spcBef>
              <a:spcAft>
                <a:spcPts val="0"/>
              </a:spcAft>
              <a:buClr>
                <a:schemeClr val="dk1"/>
              </a:buClr>
              <a:buSzPts val="1800"/>
              <a:buFont typeface="Open Sans"/>
              <a:buChar char="●"/>
            </a:pPr>
            <a:r>
              <a:rPr lang="en" sz="1800">
                <a:solidFill>
                  <a:schemeClr val="dk1"/>
                </a:solidFill>
              </a:rPr>
              <a:t>Data Access: timing, consistency, and completeness </a:t>
            </a:r>
            <a:br>
              <a:rPr lang="en" sz="1800">
                <a:solidFill>
                  <a:schemeClr val="dk1"/>
                </a:solidFill>
              </a:rPr>
            </a:br>
            <a:endParaRPr sz="1800">
              <a:solidFill>
                <a:schemeClr val="dk1"/>
              </a:solidFill>
            </a:endParaRPr>
          </a:p>
          <a:p>
            <a:pPr marL="457200" lvl="0" indent="-342900" algn="l" rtl="0">
              <a:spcBef>
                <a:spcPts val="0"/>
              </a:spcBef>
              <a:spcAft>
                <a:spcPts val="0"/>
              </a:spcAft>
              <a:buClr>
                <a:schemeClr val="dk1"/>
              </a:buClr>
              <a:buSzPts val="1800"/>
              <a:buFont typeface="Open Sans"/>
              <a:buChar char="●"/>
            </a:pPr>
            <a:r>
              <a:rPr lang="en" sz="1800">
                <a:solidFill>
                  <a:schemeClr val="dk1"/>
                </a:solidFill>
              </a:rPr>
              <a:t>Data Complexity: access to documentation and domain expertise</a:t>
            </a:r>
            <a:br>
              <a:rPr lang="en" sz="1800">
                <a:solidFill>
                  <a:schemeClr val="dk1"/>
                </a:solidFill>
              </a:rPr>
            </a:br>
            <a:endParaRPr sz="1800">
              <a:solidFill>
                <a:schemeClr val="dk1"/>
              </a:solidFill>
            </a:endParaRPr>
          </a:p>
          <a:p>
            <a:pPr marL="457200" lvl="0" indent="-342900" algn="l" rtl="0">
              <a:spcBef>
                <a:spcPts val="0"/>
              </a:spcBef>
              <a:spcAft>
                <a:spcPts val="0"/>
              </a:spcAft>
              <a:buClr>
                <a:schemeClr val="dk1"/>
              </a:buClr>
              <a:buSzPts val="1800"/>
              <a:buFont typeface="Open Sans"/>
              <a:buChar char="●"/>
            </a:pPr>
            <a:r>
              <a:rPr lang="en" sz="1800">
                <a:solidFill>
                  <a:schemeClr val="dk1"/>
                </a:solidFill>
              </a:rPr>
              <a:t>Data Quality &amp; Quantity: extraction of key feature (tank temperature) and sample data</a:t>
            </a:r>
            <a:endParaRPr sz="1800">
              <a:solidFill>
                <a:schemeClr val="dk1"/>
              </a:solidFill>
            </a:endParaRPr>
          </a:p>
        </p:txBody>
      </p:sp>
      <p:sp>
        <p:nvSpPr>
          <p:cNvPr id="744" name="Google Shape;744;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49"/>
        <p:cNvGrpSpPr/>
        <p:nvPr/>
      </p:nvGrpSpPr>
      <p:grpSpPr>
        <a:xfrm>
          <a:off x="0" y="0"/>
          <a:ext cx="0" cy="0"/>
          <a:chOff x="0" y="0"/>
          <a:chExt cx="0" cy="0"/>
        </a:xfrm>
      </p:grpSpPr>
      <p:sp>
        <p:nvSpPr>
          <p:cNvPr id="450" name="Google Shape;450;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51" name="Google Shape;451;p61"/>
          <p:cNvPicPr preferRelativeResize="0"/>
          <p:nvPr/>
        </p:nvPicPr>
        <p:blipFill>
          <a:blip r:embed="rId3">
            <a:alphaModFix amt="60000"/>
          </a:blip>
          <a:stretch>
            <a:fillRect/>
          </a:stretch>
        </p:blipFill>
        <p:spPr>
          <a:xfrm>
            <a:off x="2867950" y="939558"/>
            <a:ext cx="3255699" cy="3255678"/>
          </a:xfrm>
          <a:prstGeom prst="rect">
            <a:avLst/>
          </a:prstGeom>
          <a:noFill/>
          <a:ln>
            <a:noFill/>
          </a:ln>
        </p:spPr>
      </p:pic>
      <p:pic>
        <p:nvPicPr>
          <p:cNvPr id="452" name="Google Shape;452;p61"/>
          <p:cNvPicPr preferRelativeResize="0"/>
          <p:nvPr/>
        </p:nvPicPr>
        <p:blipFill rotWithShape="1">
          <a:blip r:embed="rId4">
            <a:alphaModFix/>
          </a:blip>
          <a:srcRect l="23748" t="3754" r="6526" b="6413"/>
          <a:stretch/>
        </p:blipFill>
        <p:spPr>
          <a:xfrm>
            <a:off x="2586725" y="206050"/>
            <a:ext cx="869100" cy="865500"/>
          </a:xfrm>
          <a:prstGeom prst="ellipse">
            <a:avLst/>
          </a:prstGeom>
          <a:noFill/>
          <a:ln>
            <a:noFill/>
          </a:ln>
        </p:spPr>
      </p:pic>
      <p:pic>
        <p:nvPicPr>
          <p:cNvPr id="453" name="Google Shape;453;p61"/>
          <p:cNvPicPr preferRelativeResize="0"/>
          <p:nvPr/>
        </p:nvPicPr>
        <p:blipFill rotWithShape="1">
          <a:blip r:embed="rId5">
            <a:alphaModFix/>
          </a:blip>
          <a:srcRect l="11993" t="5533" r="7081" b="6361"/>
          <a:stretch/>
        </p:blipFill>
        <p:spPr>
          <a:xfrm>
            <a:off x="6240400" y="1280775"/>
            <a:ext cx="825300" cy="837300"/>
          </a:xfrm>
          <a:prstGeom prst="ellipse">
            <a:avLst/>
          </a:prstGeom>
          <a:noFill/>
          <a:ln>
            <a:noFill/>
          </a:ln>
        </p:spPr>
      </p:pic>
      <p:pic>
        <p:nvPicPr>
          <p:cNvPr id="454" name="Google Shape;454;p61"/>
          <p:cNvPicPr preferRelativeResize="0"/>
          <p:nvPr/>
        </p:nvPicPr>
        <p:blipFill rotWithShape="1">
          <a:blip r:embed="rId6">
            <a:alphaModFix/>
          </a:blip>
          <a:srcRect l="7913" r="3956" b="6410"/>
          <a:stretch/>
        </p:blipFill>
        <p:spPr>
          <a:xfrm>
            <a:off x="2034500" y="1163986"/>
            <a:ext cx="869100" cy="873900"/>
          </a:xfrm>
          <a:prstGeom prst="ellipse">
            <a:avLst/>
          </a:prstGeom>
          <a:noFill/>
          <a:ln>
            <a:noFill/>
          </a:ln>
        </p:spPr>
      </p:pic>
      <p:pic>
        <p:nvPicPr>
          <p:cNvPr id="455" name="Google Shape;455;p61"/>
          <p:cNvPicPr preferRelativeResize="0"/>
          <p:nvPr/>
        </p:nvPicPr>
        <p:blipFill rotWithShape="1">
          <a:blip r:embed="rId7">
            <a:alphaModFix/>
          </a:blip>
          <a:srcRect l="14158" t="9821" r="5163" b="9009"/>
          <a:stretch/>
        </p:blipFill>
        <p:spPr>
          <a:xfrm>
            <a:off x="6364600" y="2396175"/>
            <a:ext cx="869100" cy="874200"/>
          </a:xfrm>
          <a:prstGeom prst="ellipse">
            <a:avLst/>
          </a:prstGeom>
          <a:noFill/>
          <a:ln>
            <a:noFill/>
          </a:ln>
        </p:spPr>
      </p:pic>
      <p:pic>
        <p:nvPicPr>
          <p:cNvPr id="456" name="Google Shape;456;p61"/>
          <p:cNvPicPr preferRelativeResize="0"/>
          <p:nvPr/>
        </p:nvPicPr>
        <p:blipFill rotWithShape="1">
          <a:blip r:embed="rId8">
            <a:alphaModFix/>
          </a:blip>
          <a:srcRect l="13221" r="6598" b="5437"/>
          <a:stretch/>
        </p:blipFill>
        <p:spPr>
          <a:xfrm>
            <a:off x="5734575" y="218350"/>
            <a:ext cx="869100" cy="839700"/>
          </a:xfrm>
          <a:prstGeom prst="ellipse">
            <a:avLst/>
          </a:prstGeom>
          <a:noFill/>
          <a:ln>
            <a:noFill/>
          </a:ln>
        </p:spPr>
      </p:pic>
      <p:pic>
        <p:nvPicPr>
          <p:cNvPr id="457" name="Google Shape;457;p61"/>
          <p:cNvPicPr preferRelativeResize="0"/>
          <p:nvPr/>
        </p:nvPicPr>
        <p:blipFill rotWithShape="1">
          <a:blip r:embed="rId9">
            <a:alphaModFix/>
          </a:blip>
          <a:srcRect l="15004" t="2425" r="7210" b="8073"/>
          <a:stretch/>
        </p:blipFill>
        <p:spPr>
          <a:xfrm>
            <a:off x="2078300" y="3593348"/>
            <a:ext cx="961500" cy="951300"/>
          </a:xfrm>
          <a:prstGeom prst="ellipse">
            <a:avLst/>
          </a:prstGeom>
          <a:noFill/>
          <a:ln>
            <a:noFill/>
          </a:ln>
        </p:spPr>
      </p:pic>
      <p:pic>
        <p:nvPicPr>
          <p:cNvPr id="458" name="Google Shape;458;p61"/>
          <p:cNvPicPr preferRelativeResize="0"/>
          <p:nvPr/>
        </p:nvPicPr>
        <p:blipFill rotWithShape="1">
          <a:blip r:embed="rId10">
            <a:alphaModFix/>
          </a:blip>
          <a:srcRect l="13066" r="8833"/>
          <a:stretch/>
        </p:blipFill>
        <p:spPr>
          <a:xfrm>
            <a:off x="6088000" y="3555700"/>
            <a:ext cx="918600" cy="874200"/>
          </a:xfrm>
          <a:prstGeom prst="ellipse">
            <a:avLst/>
          </a:prstGeom>
          <a:noFill/>
          <a:ln>
            <a:noFill/>
          </a:ln>
        </p:spPr>
      </p:pic>
      <p:pic>
        <p:nvPicPr>
          <p:cNvPr id="459" name="Google Shape;459;p61"/>
          <p:cNvPicPr preferRelativeResize="0"/>
          <p:nvPr/>
        </p:nvPicPr>
        <p:blipFill rotWithShape="1">
          <a:blip r:embed="rId11">
            <a:alphaModFix/>
          </a:blip>
          <a:srcRect l="4820" t="7978" r="3528"/>
          <a:stretch/>
        </p:blipFill>
        <p:spPr>
          <a:xfrm>
            <a:off x="1625225" y="2358225"/>
            <a:ext cx="918600" cy="907800"/>
          </a:xfrm>
          <a:prstGeom prst="ellipse">
            <a:avLst/>
          </a:prstGeom>
          <a:noFill/>
          <a:ln>
            <a:noFill/>
          </a:ln>
        </p:spPr>
      </p:pic>
      <p:sp>
        <p:nvSpPr>
          <p:cNvPr id="460" name="Google Shape;460;p61"/>
          <p:cNvSpPr/>
          <p:nvPr/>
        </p:nvSpPr>
        <p:spPr>
          <a:xfrm>
            <a:off x="1041150" y="516925"/>
            <a:ext cx="1263600" cy="29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50">
                <a:solidFill>
                  <a:schemeClr val="lt1"/>
                </a:solidFill>
              </a:rPr>
              <a:t> Asad Mahmood</a:t>
            </a:r>
            <a:endParaRPr>
              <a:solidFill>
                <a:schemeClr val="lt1"/>
              </a:solidFill>
            </a:endParaRPr>
          </a:p>
        </p:txBody>
      </p:sp>
      <p:sp>
        <p:nvSpPr>
          <p:cNvPr id="461" name="Google Shape;461;p61"/>
          <p:cNvSpPr/>
          <p:nvPr/>
        </p:nvSpPr>
        <p:spPr>
          <a:xfrm>
            <a:off x="232800" y="2687775"/>
            <a:ext cx="1263600" cy="29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50">
                <a:solidFill>
                  <a:schemeClr val="lt1"/>
                </a:solidFill>
              </a:rPr>
              <a:t>       Trang Vu</a:t>
            </a:r>
            <a:endParaRPr sz="1050">
              <a:solidFill>
                <a:schemeClr val="lt1"/>
              </a:solidFill>
            </a:endParaRPr>
          </a:p>
        </p:txBody>
      </p:sp>
      <p:sp>
        <p:nvSpPr>
          <p:cNvPr id="462" name="Google Shape;462;p61"/>
          <p:cNvSpPr/>
          <p:nvPr/>
        </p:nvSpPr>
        <p:spPr>
          <a:xfrm>
            <a:off x="683550" y="4028950"/>
            <a:ext cx="1263600" cy="29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50">
                <a:solidFill>
                  <a:schemeClr val="lt1"/>
                </a:solidFill>
              </a:rPr>
              <a:t>Laura Bathurst</a:t>
            </a:r>
            <a:endParaRPr sz="1050">
              <a:solidFill>
                <a:schemeClr val="lt1"/>
              </a:solidFill>
            </a:endParaRPr>
          </a:p>
        </p:txBody>
      </p:sp>
      <p:sp>
        <p:nvSpPr>
          <p:cNvPr id="463" name="Google Shape;463;p61"/>
          <p:cNvSpPr/>
          <p:nvPr/>
        </p:nvSpPr>
        <p:spPr>
          <a:xfrm>
            <a:off x="577450" y="1437575"/>
            <a:ext cx="1263600" cy="29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50">
                <a:solidFill>
                  <a:schemeClr val="lt1"/>
                </a:solidFill>
              </a:rPr>
              <a:t> Irene Ramirez</a:t>
            </a:r>
            <a:endParaRPr sz="1050">
              <a:solidFill>
                <a:schemeClr val="lt1"/>
              </a:solidFill>
            </a:endParaRPr>
          </a:p>
        </p:txBody>
      </p:sp>
      <p:sp>
        <p:nvSpPr>
          <p:cNvPr id="464" name="Google Shape;464;p61"/>
          <p:cNvSpPr/>
          <p:nvPr/>
        </p:nvSpPr>
        <p:spPr>
          <a:xfrm>
            <a:off x="6772225" y="471550"/>
            <a:ext cx="1349400" cy="29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50">
                <a:solidFill>
                  <a:schemeClr val="lt1"/>
                </a:solidFill>
              </a:rPr>
              <a:t>Zhonghan</a:t>
            </a:r>
            <a:r>
              <a:rPr lang="en" sz="1200">
                <a:solidFill>
                  <a:schemeClr val="lt1"/>
                </a:solidFill>
              </a:rPr>
              <a:t> </a:t>
            </a:r>
            <a:r>
              <a:rPr lang="en" sz="1050">
                <a:solidFill>
                  <a:schemeClr val="lt1"/>
                </a:solidFill>
              </a:rPr>
              <a:t>Deng</a:t>
            </a:r>
            <a:endParaRPr sz="1200">
              <a:solidFill>
                <a:schemeClr val="lt1"/>
              </a:solidFill>
            </a:endParaRPr>
          </a:p>
        </p:txBody>
      </p:sp>
      <p:sp>
        <p:nvSpPr>
          <p:cNvPr id="465" name="Google Shape;465;p61"/>
          <p:cNvSpPr/>
          <p:nvPr/>
        </p:nvSpPr>
        <p:spPr>
          <a:xfrm>
            <a:off x="7213300" y="1553925"/>
            <a:ext cx="1349400" cy="29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50">
                <a:solidFill>
                  <a:schemeClr val="lt1"/>
                </a:solidFill>
              </a:rPr>
              <a:t>Jared Halterman</a:t>
            </a:r>
            <a:endParaRPr sz="1050">
              <a:solidFill>
                <a:schemeClr val="lt1"/>
              </a:solidFill>
            </a:endParaRPr>
          </a:p>
        </p:txBody>
      </p:sp>
      <p:sp>
        <p:nvSpPr>
          <p:cNvPr id="466" name="Google Shape;466;p61"/>
          <p:cNvSpPr/>
          <p:nvPr/>
        </p:nvSpPr>
        <p:spPr>
          <a:xfrm>
            <a:off x="7444625" y="2687775"/>
            <a:ext cx="1263600" cy="29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050">
                <a:solidFill>
                  <a:schemeClr val="lt1"/>
                </a:solidFill>
              </a:rPr>
              <a:t>    Saba Sajadi</a:t>
            </a:r>
            <a:endParaRPr sz="1050">
              <a:solidFill>
                <a:schemeClr val="lt1"/>
              </a:solidFill>
            </a:endParaRPr>
          </a:p>
        </p:txBody>
      </p:sp>
      <p:sp>
        <p:nvSpPr>
          <p:cNvPr id="467" name="Google Shape;467;p61"/>
          <p:cNvSpPr/>
          <p:nvPr/>
        </p:nvSpPr>
        <p:spPr>
          <a:xfrm>
            <a:off x="7139825" y="3847300"/>
            <a:ext cx="1263600" cy="2910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50">
                <a:solidFill>
                  <a:schemeClr val="lt1"/>
                </a:solidFill>
              </a:rPr>
              <a:t>    Moxshil Shah </a:t>
            </a:r>
            <a:endParaRPr sz="1050">
              <a:solidFill>
                <a:schemeClr val="lt1"/>
              </a:solidFill>
            </a:endParaRPr>
          </a:p>
        </p:txBody>
      </p:sp>
      <p:pic>
        <p:nvPicPr>
          <p:cNvPr id="468" name="Google Shape;468;p61"/>
          <p:cNvPicPr preferRelativeResize="0"/>
          <p:nvPr/>
        </p:nvPicPr>
        <p:blipFill>
          <a:blip r:embed="rId12">
            <a:alphaModFix/>
          </a:blip>
          <a:stretch>
            <a:fillRect/>
          </a:stretch>
        </p:blipFill>
        <p:spPr>
          <a:xfrm>
            <a:off x="6324850" y="2340800"/>
            <a:ext cx="918601" cy="937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9"/>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 </a:t>
            </a:r>
            <a:endParaRPr/>
          </a:p>
        </p:txBody>
      </p:sp>
      <p:sp>
        <p:nvSpPr>
          <p:cNvPr id="750" name="Google Shape;750;p79"/>
          <p:cNvSpPr txBox="1">
            <a:spLocks noGrp="1"/>
          </p:cNvSpPr>
          <p:nvPr>
            <p:ph type="body" idx="1"/>
          </p:nvPr>
        </p:nvSpPr>
        <p:spPr>
          <a:xfrm>
            <a:off x="713100" y="1217775"/>
            <a:ext cx="7717500" cy="3381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a:pPr>
            <a:r>
              <a:rPr lang="en" sz="1800">
                <a:solidFill>
                  <a:schemeClr val="dk1"/>
                </a:solidFill>
              </a:rPr>
              <a:t>Collect additional data on temperature and samples</a:t>
            </a:r>
            <a:endParaRPr sz="1800">
              <a:solidFill>
                <a:schemeClr val="dk1"/>
              </a:solidFill>
            </a:endParaRPr>
          </a:p>
          <a:p>
            <a:pPr marL="457200" lvl="0" indent="-342900" algn="l" rtl="0">
              <a:lnSpc>
                <a:spcPct val="150000"/>
              </a:lnSpc>
              <a:spcBef>
                <a:spcPts val="0"/>
              </a:spcBef>
              <a:spcAft>
                <a:spcPts val="0"/>
              </a:spcAft>
              <a:buClr>
                <a:schemeClr val="dk1"/>
              </a:buClr>
              <a:buSzPts val="1800"/>
              <a:buFont typeface="Open Sans"/>
              <a:buAutoNum type="arabicPeriod"/>
            </a:pPr>
            <a:r>
              <a:rPr lang="en" sz="1800">
                <a:solidFill>
                  <a:schemeClr val="dk1"/>
                </a:solidFill>
              </a:rPr>
              <a:t>Enable early and consistent access to data</a:t>
            </a:r>
            <a:endParaRPr sz="1800">
              <a:solidFill>
                <a:schemeClr val="dk1"/>
              </a:solidFill>
            </a:endParaRPr>
          </a:p>
          <a:p>
            <a:pPr marL="457200" lvl="0" indent="-342900" algn="l" rtl="0">
              <a:lnSpc>
                <a:spcPct val="150000"/>
              </a:lnSpc>
              <a:spcBef>
                <a:spcPts val="0"/>
              </a:spcBef>
              <a:spcAft>
                <a:spcPts val="0"/>
              </a:spcAft>
              <a:buClr>
                <a:schemeClr val="dk1"/>
              </a:buClr>
              <a:buSzPts val="1800"/>
              <a:buFont typeface="Open Sans"/>
              <a:buAutoNum type="arabicPeriod"/>
            </a:pPr>
            <a:r>
              <a:rPr lang="en" sz="1800">
                <a:solidFill>
                  <a:schemeClr val="dk1"/>
                </a:solidFill>
              </a:rPr>
              <a:t>Provide written documentation about data and Gallo</a:t>
            </a:r>
            <a:endParaRPr sz="1800">
              <a:solidFill>
                <a:schemeClr val="dk1"/>
              </a:solidFill>
            </a:endParaRPr>
          </a:p>
          <a:p>
            <a:pPr marL="457200" lvl="0" indent="-342900" algn="l" rtl="0">
              <a:lnSpc>
                <a:spcPct val="150000"/>
              </a:lnSpc>
              <a:spcBef>
                <a:spcPts val="0"/>
              </a:spcBef>
              <a:spcAft>
                <a:spcPts val="0"/>
              </a:spcAft>
              <a:buClr>
                <a:schemeClr val="dk1"/>
              </a:buClr>
              <a:buSzPts val="1800"/>
              <a:buFont typeface="Open Sans"/>
              <a:buAutoNum type="arabicPeriod"/>
            </a:pPr>
            <a:r>
              <a:rPr lang="en" sz="1800">
                <a:solidFill>
                  <a:schemeClr val="dk1"/>
                </a:solidFill>
              </a:rPr>
              <a:t>Increase access to domain expertise through wider stakeholder involvement</a:t>
            </a:r>
            <a:endParaRPr sz="1800" i="0">
              <a:solidFill>
                <a:schemeClr val="dk1"/>
              </a:solidFill>
            </a:endParaRPr>
          </a:p>
        </p:txBody>
      </p:sp>
      <p:sp>
        <p:nvSpPr>
          <p:cNvPr id="751" name="Google Shape;751;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chemeClr val="dk2"/>
                </a:solidFill>
                <a:latin typeface="Open Sans"/>
                <a:ea typeface="Open Sans"/>
                <a:cs typeface="Open Sans"/>
                <a:sym typeface="Open Sans"/>
              </a:rPr>
              <a:t>20</a:t>
            </a:fld>
            <a:endParaRPr sz="1300">
              <a:solidFill>
                <a:schemeClr val="dk2"/>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0"/>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latin typeface="Oswald"/>
                <a:ea typeface="Oswald"/>
                <a:cs typeface="Oswald"/>
                <a:sym typeface="Oswald"/>
              </a:rPr>
              <a:t>Next Steps</a:t>
            </a:r>
            <a:endParaRPr b="1">
              <a:latin typeface="Oswald"/>
              <a:ea typeface="Oswald"/>
              <a:cs typeface="Oswald"/>
              <a:sym typeface="Oswald"/>
            </a:endParaRPr>
          </a:p>
          <a:p>
            <a:pPr marL="0" lvl="0" indent="0" algn="ctr" rtl="0">
              <a:spcBef>
                <a:spcPts val="1600"/>
              </a:spcBef>
              <a:spcAft>
                <a:spcPts val="0"/>
              </a:spcAft>
              <a:buNone/>
            </a:pPr>
            <a:endParaRPr/>
          </a:p>
        </p:txBody>
      </p:sp>
      <p:sp>
        <p:nvSpPr>
          <p:cNvPr id="757" name="Google Shape;757;p80"/>
          <p:cNvSpPr txBox="1">
            <a:spLocks noGrp="1"/>
          </p:cNvSpPr>
          <p:nvPr>
            <p:ph type="body" idx="1"/>
          </p:nvPr>
        </p:nvSpPr>
        <p:spPr>
          <a:xfrm>
            <a:off x="713100" y="1217775"/>
            <a:ext cx="7717500" cy="33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a:solidFill>
                <a:schemeClr val="dk1"/>
              </a:solidFill>
            </a:endParaRPr>
          </a:p>
          <a:p>
            <a:pPr marL="457200" lvl="0" indent="-342900" algn="l" rtl="0">
              <a:spcBef>
                <a:spcPts val="0"/>
              </a:spcBef>
              <a:spcAft>
                <a:spcPts val="0"/>
              </a:spcAft>
              <a:buClr>
                <a:schemeClr val="dk1"/>
              </a:buClr>
              <a:buSzPts val="1800"/>
              <a:buFont typeface="Open Sans"/>
              <a:buAutoNum type="arabicPeriod"/>
            </a:pPr>
            <a:r>
              <a:rPr lang="en" sz="1800">
                <a:solidFill>
                  <a:schemeClr val="dk1"/>
                </a:solidFill>
              </a:rPr>
              <a:t>Collect tank and local temperatures at regular, frequent intervals </a:t>
            </a:r>
            <a:r>
              <a:rPr lang="en" sz="1800" i="1">
                <a:solidFill>
                  <a:schemeClr val="dk1"/>
                </a:solidFill>
              </a:rPr>
              <a:t>(5 minute intervals)</a:t>
            </a:r>
            <a:br>
              <a:rPr lang="en" sz="1800" i="1">
                <a:solidFill>
                  <a:schemeClr val="dk1"/>
                </a:solidFill>
              </a:rPr>
            </a:br>
            <a:endParaRPr sz="1800" i="1">
              <a:solidFill>
                <a:schemeClr val="dk1"/>
              </a:solidFill>
            </a:endParaRPr>
          </a:p>
          <a:p>
            <a:pPr marL="457200" lvl="0" indent="-342900" algn="l" rtl="0">
              <a:spcBef>
                <a:spcPts val="0"/>
              </a:spcBef>
              <a:spcAft>
                <a:spcPts val="0"/>
              </a:spcAft>
              <a:buClr>
                <a:schemeClr val="dk1"/>
              </a:buClr>
              <a:buSzPts val="1800"/>
              <a:buFont typeface="Open Sans"/>
              <a:buAutoNum type="arabicPeriod"/>
            </a:pPr>
            <a:r>
              <a:rPr lang="en" sz="1800">
                <a:solidFill>
                  <a:schemeClr val="dk1"/>
                </a:solidFill>
              </a:rPr>
              <a:t>Collect samples of fermenting juice at regular, frequent intervals </a:t>
            </a:r>
            <a:r>
              <a:rPr lang="en" sz="1800" i="1">
                <a:solidFill>
                  <a:schemeClr val="dk1"/>
                </a:solidFill>
              </a:rPr>
              <a:t>(3 times per day for a minimum of one month)</a:t>
            </a:r>
            <a:br>
              <a:rPr lang="en" sz="1800" i="1">
                <a:solidFill>
                  <a:schemeClr val="dk1"/>
                </a:solidFill>
              </a:rPr>
            </a:br>
            <a:endParaRPr sz="1800" i="1">
              <a:solidFill>
                <a:schemeClr val="dk1"/>
              </a:solidFill>
            </a:endParaRPr>
          </a:p>
          <a:p>
            <a:pPr marL="457200" lvl="0" indent="-342900" algn="l" rtl="0">
              <a:spcBef>
                <a:spcPts val="0"/>
              </a:spcBef>
              <a:spcAft>
                <a:spcPts val="0"/>
              </a:spcAft>
              <a:buClr>
                <a:schemeClr val="dk1"/>
              </a:buClr>
              <a:buSzPts val="1800"/>
              <a:buFont typeface="Open Sans"/>
              <a:buAutoNum type="arabicPeriod"/>
            </a:pPr>
            <a:r>
              <a:rPr lang="en" sz="1800">
                <a:solidFill>
                  <a:schemeClr val="dk1"/>
                </a:solidFill>
              </a:rPr>
              <a:t>Collect a timestamp when fermentation is complete</a:t>
            </a:r>
            <a:endParaRPr sz="1800">
              <a:solidFill>
                <a:schemeClr val="dk1"/>
              </a:solidFill>
            </a:endParaRPr>
          </a:p>
        </p:txBody>
      </p:sp>
      <p:sp>
        <p:nvSpPr>
          <p:cNvPr id="758" name="Google Shape;758;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81"/>
          <p:cNvSpPr txBox="1">
            <a:spLocks noGrp="1"/>
          </p:cNvSpPr>
          <p:nvPr>
            <p:ph type="subTitle" idx="1"/>
          </p:nvPr>
        </p:nvSpPr>
        <p:spPr>
          <a:xfrm>
            <a:off x="703250" y="1531800"/>
            <a:ext cx="3619500" cy="12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rPr>
              <a:t>Do you have any questions?</a:t>
            </a:r>
            <a:endParaRPr>
              <a:solidFill>
                <a:schemeClr val="dk2"/>
              </a:solidFill>
            </a:endParaRPr>
          </a:p>
          <a:p>
            <a:pPr marL="0" lvl="0" indent="0" algn="l" rtl="0">
              <a:spcBef>
                <a:spcPts val="0"/>
              </a:spcBef>
              <a:spcAft>
                <a:spcPts val="0"/>
              </a:spcAft>
              <a:buClr>
                <a:schemeClr val="dk1"/>
              </a:buClr>
              <a:buSzPts val="1100"/>
              <a:buFont typeface="Arial"/>
              <a:buNone/>
            </a:pPr>
            <a:endParaRPr/>
          </a:p>
        </p:txBody>
      </p:sp>
      <p:sp>
        <p:nvSpPr>
          <p:cNvPr id="764" name="Google Shape;764;p81"/>
          <p:cNvSpPr/>
          <p:nvPr/>
        </p:nvSpPr>
        <p:spPr>
          <a:xfrm>
            <a:off x="5789750" y="365750"/>
            <a:ext cx="1838600" cy="4003479"/>
          </a:xfrm>
          <a:custGeom>
            <a:avLst/>
            <a:gdLst/>
            <a:ahLst/>
            <a:cxnLst/>
            <a:rect l="l" t="t" r="r" b="b"/>
            <a:pathLst>
              <a:path w="73544" h="208406" extrusionOk="0">
                <a:moveTo>
                  <a:pt x="10728" y="14880"/>
                </a:moveTo>
                <a:cubicBezTo>
                  <a:pt x="9334" y="14880"/>
                  <a:pt x="7948" y="15075"/>
                  <a:pt x="6582" y="15465"/>
                </a:cubicBezTo>
                <a:cubicBezTo>
                  <a:pt x="4974" y="15953"/>
                  <a:pt x="3413" y="16684"/>
                  <a:pt x="2048" y="17611"/>
                </a:cubicBezTo>
                <a:cubicBezTo>
                  <a:pt x="1414" y="18001"/>
                  <a:pt x="878" y="18537"/>
                  <a:pt x="439" y="19122"/>
                </a:cubicBezTo>
                <a:cubicBezTo>
                  <a:pt x="49" y="19610"/>
                  <a:pt x="0" y="20292"/>
                  <a:pt x="293" y="20828"/>
                </a:cubicBezTo>
                <a:cubicBezTo>
                  <a:pt x="521" y="21377"/>
                  <a:pt x="1092" y="21711"/>
                  <a:pt x="1644" y="21711"/>
                </a:cubicBezTo>
                <a:cubicBezTo>
                  <a:pt x="1681" y="21711"/>
                  <a:pt x="1719" y="21709"/>
                  <a:pt x="1756" y="21706"/>
                </a:cubicBezTo>
                <a:cubicBezTo>
                  <a:pt x="3023" y="21657"/>
                  <a:pt x="4242" y="21267"/>
                  <a:pt x="5266" y="20585"/>
                </a:cubicBezTo>
                <a:cubicBezTo>
                  <a:pt x="6826" y="19707"/>
                  <a:pt x="8484" y="18976"/>
                  <a:pt x="10190" y="18439"/>
                </a:cubicBezTo>
                <a:cubicBezTo>
                  <a:pt x="11383" y="18103"/>
                  <a:pt x="12539" y="17940"/>
                  <a:pt x="13660" y="17940"/>
                </a:cubicBezTo>
                <a:cubicBezTo>
                  <a:pt x="16435" y="17940"/>
                  <a:pt x="18994" y="18939"/>
                  <a:pt x="21355" y="20780"/>
                </a:cubicBezTo>
                <a:cubicBezTo>
                  <a:pt x="23013" y="22194"/>
                  <a:pt x="24476" y="23754"/>
                  <a:pt x="25694" y="25509"/>
                </a:cubicBezTo>
                <a:cubicBezTo>
                  <a:pt x="25743" y="25558"/>
                  <a:pt x="25841" y="25655"/>
                  <a:pt x="25889" y="25704"/>
                </a:cubicBezTo>
                <a:cubicBezTo>
                  <a:pt x="25694" y="25070"/>
                  <a:pt x="25451" y="24485"/>
                  <a:pt x="25061" y="23949"/>
                </a:cubicBezTo>
                <a:cubicBezTo>
                  <a:pt x="23744" y="21657"/>
                  <a:pt x="22038" y="19658"/>
                  <a:pt x="20039" y="18001"/>
                </a:cubicBezTo>
                <a:cubicBezTo>
                  <a:pt x="17991" y="16294"/>
                  <a:pt x="15456" y="15222"/>
                  <a:pt x="12823" y="15027"/>
                </a:cubicBezTo>
                <a:cubicBezTo>
                  <a:pt x="12124" y="14929"/>
                  <a:pt x="11425" y="14880"/>
                  <a:pt x="10728" y="14880"/>
                </a:cubicBezTo>
                <a:close/>
                <a:moveTo>
                  <a:pt x="69074" y="29106"/>
                </a:moveTo>
                <a:cubicBezTo>
                  <a:pt x="66234" y="29106"/>
                  <a:pt x="61166" y="32861"/>
                  <a:pt x="60457" y="35699"/>
                </a:cubicBezTo>
                <a:cubicBezTo>
                  <a:pt x="63041" y="33164"/>
                  <a:pt x="66210" y="32432"/>
                  <a:pt x="69525" y="31993"/>
                </a:cubicBezTo>
                <a:cubicBezTo>
                  <a:pt x="70354" y="31896"/>
                  <a:pt x="71524" y="31652"/>
                  <a:pt x="71427" y="30433"/>
                </a:cubicBezTo>
                <a:cubicBezTo>
                  <a:pt x="71280" y="29214"/>
                  <a:pt x="70208" y="29166"/>
                  <a:pt x="69330" y="29117"/>
                </a:cubicBezTo>
                <a:cubicBezTo>
                  <a:pt x="69247" y="29110"/>
                  <a:pt x="69161" y="29106"/>
                  <a:pt x="69074" y="29106"/>
                </a:cubicBezTo>
                <a:close/>
                <a:moveTo>
                  <a:pt x="54284" y="0"/>
                </a:moveTo>
                <a:cubicBezTo>
                  <a:pt x="54077" y="0"/>
                  <a:pt x="53870" y="51"/>
                  <a:pt x="53680" y="156"/>
                </a:cubicBezTo>
                <a:cubicBezTo>
                  <a:pt x="52607" y="644"/>
                  <a:pt x="51681" y="1375"/>
                  <a:pt x="51047" y="2350"/>
                </a:cubicBezTo>
                <a:cubicBezTo>
                  <a:pt x="47586" y="6543"/>
                  <a:pt x="45099" y="11516"/>
                  <a:pt x="43880" y="16831"/>
                </a:cubicBezTo>
                <a:cubicBezTo>
                  <a:pt x="43441" y="18830"/>
                  <a:pt x="43149" y="20828"/>
                  <a:pt x="43051" y="22827"/>
                </a:cubicBezTo>
                <a:cubicBezTo>
                  <a:pt x="42759" y="27410"/>
                  <a:pt x="43246" y="31993"/>
                  <a:pt x="44563" y="36430"/>
                </a:cubicBezTo>
                <a:cubicBezTo>
                  <a:pt x="44611" y="36674"/>
                  <a:pt x="44709" y="36918"/>
                  <a:pt x="44904" y="37064"/>
                </a:cubicBezTo>
                <a:cubicBezTo>
                  <a:pt x="44806" y="36528"/>
                  <a:pt x="44709" y="35991"/>
                  <a:pt x="44563" y="35455"/>
                </a:cubicBezTo>
                <a:cubicBezTo>
                  <a:pt x="43783" y="32188"/>
                  <a:pt x="43441" y="28824"/>
                  <a:pt x="43588" y="25509"/>
                </a:cubicBezTo>
                <a:cubicBezTo>
                  <a:pt x="43783" y="20828"/>
                  <a:pt x="45099" y="16245"/>
                  <a:pt x="47488" y="12199"/>
                </a:cubicBezTo>
                <a:cubicBezTo>
                  <a:pt x="48902" y="9761"/>
                  <a:pt x="50657" y="7518"/>
                  <a:pt x="52656" y="5519"/>
                </a:cubicBezTo>
                <a:cubicBezTo>
                  <a:pt x="53534" y="4739"/>
                  <a:pt x="54314" y="3813"/>
                  <a:pt x="54948" y="2887"/>
                </a:cubicBezTo>
                <a:cubicBezTo>
                  <a:pt x="55191" y="2497"/>
                  <a:pt x="55338" y="2155"/>
                  <a:pt x="55484" y="1765"/>
                </a:cubicBezTo>
                <a:cubicBezTo>
                  <a:pt x="55679" y="1229"/>
                  <a:pt x="55533" y="595"/>
                  <a:pt x="55045" y="254"/>
                </a:cubicBezTo>
                <a:cubicBezTo>
                  <a:pt x="54824" y="88"/>
                  <a:pt x="54555" y="0"/>
                  <a:pt x="54284" y="0"/>
                </a:cubicBezTo>
                <a:close/>
                <a:moveTo>
                  <a:pt x="48521" y="28736"/>
                </a:moveTo>
                <a:cubicBezTo>
                  <a:pt x="48101" y="28736"/>
                  <a:pt x="47627" y="29060"/>
                  <a:pt x="47195" y="29799"/>
                </a:cubicBezTo>
                <a:cubicBezTo>
                  <a:pt x="46269" y="31408"/>
                  <a:pt x="46415" y="33359"/>
                  <a:pt x="46757" y="35114"/>
                </a:cubicBezTo>
                <a:cubicBezTo>
                  <a:pt x="46850" y="35580"/>
                  <a:pt x="47254" y="38448"/>
                  <a:pt x="47886" y="38448"/>
                </a:cubicBezTo>
                <a:cubicBezTo>
                  <a:pt x="47915" y="38448"/>
                  <a:pt x="47945" y="38442"/>
                  <a:pt x="47976" y="38429"/>
                </a:cubicBezTo>
                <a:cubicBezTo>
                  <a:pt x="48512" y="38185"/>
                  <a:pt x="49048" y="35845"/>
                  <a:pt x="49194" y="35016"/>
                </a:cubicBezTo>
                <a:cubicBezTo>
                  <a:pt x="49243" y="34821"/>
                  <a:pt x="49292" y="34480"/>
                  <a:pt x="49389" y="34041"/>
                </a:cubicBezTo>
                <a:cubicBezTo>
                  <a:pt x="49633" y="32822"/>
                  <a:pt x="49779" y="31603"/>
                  <a:pt x="49682" y="30336"/>
                </a:cubicBezTo>
                <a:cubicBezTo>
                  <a:pt x="49569" y="29348"/>
                  <a:pt x="49097" y="28736"/>
                  <a:pt x="48521" y="28736"/>
                </a:cubicBezTo>
                <a:close/>
                <a:moveTo>
                  <a:pt x="57239" y="57151"/>
                </a:moveTo>
                <a:lnTo>
                  <a:pt x="57239" y="57151"/>
                </a:lnTo>
                <a:cubicBezTo>
                  <a:pt x="58080" y="58966"/>
                  <a:pt x="58892" y="60802"/>
                  <a:pt x="59668" y="62656"/>
                </a:cubicBezTo>
                <a:lnTo>
                  <a:pt x="59668" y="62656"/>
                </a:lnTo>
                <a:lnTo>
                  <a:pt x="58642" y="61275"/>
                </a:lnTo>
                <a:lnTo>
                  <a:pt x="58642" y="61275"/>
                </a:lnTo>
                <a:cubicBezTo>
                  <a:pt x="58177" y="59901"/>
                  <a:pt x="57708" y="58527"/>
                  <a:pt x="57239" y="57151"/>
                </a:cubicBezTo>
                <a:close/>
                <a:moveTo>
                  <a:pt x="61121" y="64612"/>
                </a:moveTo>
                <a:cubicBezTo>
                  <a:pt x="61292" y="64836"/>
                  <a:pt x="61461" y="65063"/>
                  <a:pt x="61627" y="65293"/>
                </a:cubicBezTo>
                <a:lnTo>
                  <a:pt x="61121" y="64612"/>
                </a:lnTo>
                <a:close/>
                <a:moveTo>
                  <a:pt x="61444" y="13313"/>
                </a:moveTo>
                <a:cubicBezTo>
                  <a:pt x="60730" y="13313"/>
                  <a:pt x="60031" y="13460"/>
                  <a:pt x="59531" y="13710"/>
                </a:cubicBezTo>
                <a:cubicBezTo>
                  <a:pt x="57873" y="14539"/>
                  <a:pt x="56751" y="16294"/>
                  <a:pt x="55923" y="17903"/>
                </a:cubicBezTo>
                <a:cubicBezTo>
                  <a:pt x="54167" y="21267"/>
                  <a:pt x="53144" y="25070"/>
                  <a:pt x="52364" y="28776"/>
                </a:cubicBezTo>
                <a:cubicBezTo>
                  <a:pt x="51145" y="34382"/>
                  <a:pt x="51047" y="40233"/>
                  <a:pt x="52022" y="45889"/>
                </a:cubicBezTo>
                <a:cubicBezTo>
                  <a:pt x="52315" y="47449"/>
                  <a:pt x="52900" y="48960"/>
                  <a:pt x="53046" y="50520"/>
                </a:cubicBezTo>
                <a:cubicBezTo>
                  <a:pt x="53145" y="51638"/>
                  <a:pt x="52903" y="52402"/>
                  <a:pt x="52357" y="52817"/>
                </a:cubicBezTo>
                <a:lnTo>
                  <a:pt x="52357" y="52817"/>
                </a:lnTo>
                <a:lnTo>
                  <a:pt x="47390" y="46132"/>
                </a:lnTo>
                <a:cubicBezTo>
                  <a:pt x="46659" y="45401"/>
                  <a:pt x="45928" y="44621"/>
                  <a:pt x="45245" y="43792"/>
                </a:cubicBezTo>
                <a:cubicBezTo>
                  <a:pt x="42174" y="40379"/>
                  <a:pt x="39736" y="36479"/>
                  <a:pt x="38029" y="32237"/>
                </a:cubicBezTo>
                <a:cubicBezTo>
                  <a:pt x="37298" y="30482"/>
                  <a:pt x="36859" y="28581"/>
                  <a:pt x="36811" y="26679"/>
                </a:cubicBezTo>
                <a:cubicBezTo>
                  <a:pt x="36908" y="25119"/>
                  <a:pt x="37152" y="23608"/>
                  <a:pt x="37542" y="22145"/>
                </a:cubicBezTo>
                <a:cubicBezTo>
                  <a:pt x="37883" y="21170"/>
                  <a:pt x="38078" y="20146"/>
                  <a:pt x="38078" y="19171"/>
                </a:cubicBezTo>
                <a:cubicBezTo>
                  <a:pt x="37971" y="17882"/>
                  <a:pt x="37127" y="17092"/>
                  <a:pt x="36107" y="17092"/>
                </a:cubicBezTo>
                <a:cubicBezTo>
                  <a:pt x="35738" y="17092"/>
                  <a:pt x="35346" y="17196"/>
                  <a:pt x="34958" y="17416"/>
                </a:cubicBezTo>
                <a:cubicBezTo>
                  <a:pt x="33300" y="18342"/>
                  <a:pt x="32228" y="20048"/>
                  <a:pt x="32130" y="21901"/>
                </a:cubicBezTo>
                <a:cubicBezTo>
                  <a:pt x="31740" y="25753"/>
                  <a:pt x="33105" y="29068"/>
                  <a:pt x="35104" y="32188"/>
                </a:cubicBezTo>
                <a:cubicBezTo>
                  <a:pt x="36713" y="34675"/>
                  <a:pt x="38468" y="37015"/>
                  <a:pt x="40175" y="39404"/>
                </a:cubicBezTo>
                <a:cubicBezTo>
                  <a:pt x="40467" y="39746"/>
                  <a:pt x="40711" y="40136"/>
                  <a:pt x="40857" y="40574"/>
                </a:cubicBezTo>
                <a:cubicBezTo>
                  <a:pt x="40979" y="41101"/>
                  <a:pt x="40798" y="41391"/>
                  <a:pt x="40370" y="41391"/>
                </a:cubicBezTo>
                <a:cubicBezTo>
                  <a:pt x="40283" y="41391"/>
                  <a:pt x="40185" y="41379"/>
                  <a:pt x="40077" y="41354"/>
                </a:cubicBezTo>
                <a:cubicBezTo>
                  <a:pt x="39346" y="41111"/>
                  <a:pt x="38615" y="40721"/>
                  <a:pt x="38029" y="40184"/>
                </a:cubicBezTo>
                <a:cubicBezTo>
                  <a:pt x="36518" y="38917"/>
                  <a:pt x="35055" y="37600"/>
                  <a:pt x="33593" y="36284"/>
                </a:cubicBezTo>
                <a:cubicBezTo>
                  <a:pt x="32276" y="35016"/>
                  <a:pt x="30667" y="34041"/>
                  <a:pt x="28961" y="33456"/>
                </a:cubicBezTo>
                <a:cubicBezTo>
                  <a:pt x="28702" y="33341"/>
                  <a:pt x="28435" y="33285"/>
                  <a:pt x="28174" y="33285"/>
                </a:cubicBezTo>
                <a:cubicBezTo>
                  <a:pt x="27551" y="33285"/>
                  <a:pt x="26965" y="33603"/>
                  <a:pt x="26621" y="34187"/>
                </a:cubicBezTo>
                <a:cubicBezTo>
                  <a:pt x="26084" y="34870"/>
                  <a:pt x="25792" y="35748"/>
                  <a:pt x="25743" y="36625"/>
                </a:cubicBezTo>
                <a:cubicBezTo>
                  <a:pt x="25646" y="37942"/>
                  <a:pt x="26426" y="38819"/>
                  <a:pt x="27401" y="39502"/>
                </a:cubicBezTo>
                <a:cubicBezTo>
                  <a:pt x="28278" y="40087"/>
                  <a:pt x="29254" y="40477"/>
                  <a:pt x="30229" y="40721"/>
                </a:cubicBezTo>
                <a:cubicBezTo>
                  <a:pt x="32959" y="41403"/>
                  <a:pt x="35738" y="42086"/>
                  <a:pt x="38420" y="42768"/>
                </a:cubicBezTo>
                <a:cubicBezTo>
                  <a:pt x="40126" y="43110"/>
                  <a:pt x="41686" y="43841"/>
                  <a:pt x="43051" y="44865"/>
                </a:cubicBezTo>
                <a:cubicBezTo>
                  <a:pt x="44130" y="45712"/>
                  <a:pt x="44235" y="46834"/>
                  <a:pt x="43462" y="47580"/>
                </a:cubicBezTo>
                <a:lnTo>
                  <a:pt x="43462" y="47580"/>
                </a:lnTo>
                <a:cubicBezTo>
                  <a:pt x="42003" y="45998"/>
                  <a:pt x="40413" y="44546"/>
                  <a:pt x="38517" y="43402"/>
                </a:cubicBezTo>
                <a:cubicBezTo>
                  <a:pt x="37591" y="42817"/>
                  <a:pt x="36567" y="42427"/>
                  <a:pt x="35543" y="42232"/>
                </a:cubicBezTo>
                <a:cubicBezTo>
                  <a:pt x="35429" y="42204"/>
                  <a:pt x="35313" y="42190"/>
                  <a:pt x="35198" y="42190"/>
                </a:cubicBezTo>
                <a:cubicBezTo>
                  <a:pt x="34722" y="42190"/>
                  <a:pt x="34258" y="42424"/>
                  <a:pt x="33983" y="42817"/>
                </a:cubicBezTo>
                <a:cubicBezTo>
                  <a:pt x="33739" y="43402"/>
                  <a:pt x="33934" y="44036"/>
                  <a:pt x="34422" y="44377"/>
                </a:cubicBezTo>
                <a:cubicBezTo>
                  <a:pt x="35445" y="45206"/>
                  <a:pt x="36518" y="45986"/>
                  <a:pt x="37591" y="46718"/>
                </a:cubicBezTo>
                <a:cubicBezTo>
                  <a:pt x="38418" y="47247"/>
                  <a:pt x="39245" y="47771"/>
                  <a:pt x="40062" y="48331"/>
                </a:cubicBezTo>
                <a:lnTo>
                  <a:pt x="40062" y="48331"/>
                </a:lnTo>
                <a:cubicBezTo>
                  <a:pt x="39047" y="48255"/>
                  <a:pt x="38038" y="48085"/>
                  <a:pt x="37054" y="47839"/>
                </a:cubicBezTo>
                <a:cubicBezTo>
                  <a:pt x="35803" y="47593"/>
                  <a:pt x="34541" y="47470"/>
                  <a:pt x="33284" y="47470"/>
                </a:cubicBezTo>
                <a:cubicBezTo>
                  <a:pt x="31797" y="47470"/>
                  <a:pt x="30316" y="47642"/>
                  <a:pt x="28864" y="47985"/>
                </a:cubicBezTo>
                <a:cubicBezTo>
                  <a:pt x="28376" y="48083"/>
                  <a:pt x="27937" y="48229"/>
                  <a:pt x="27547" y="48521"/>
                </a:cubicBezTo>
                <a:cubicBezTo>
                  <a:pt x="27157" y="48716"/>
                  <a:pt x="27108" y="49302"/>
                  <a:pt x="27547" y="49545"/>
                </a:cubicBezTo>
                <a:cubicBezTo>
                  <a:pt x="27779" y="49777"/>
                  <a:pt x="28132" y="49917"/>
                  <a:pt x="28487" y="49917"/>
                </a:cubicBezTo>
                <a:cubicBezTo>
                  <a:pt x="28581" y="49917"/>
                  <a:pt x="28674" y="49907"/>
                  <a:pt x="28766" y="49887"/>
                </a:cubicBezTo>
                <a:cubicBezTo>
                  <a:pt x="29400" y="49740"/>
                  <a:pt x="30082" y="49594"/>
                  <a:pt x="30765" y="49399"/>
                </a:cubicBezTo>
                <a:cubicBezTo>
                  <a:pt x="31990" y="49110"/>
                  <a:pt x="33246" y="48962"/>
                  <a:pt x="34504" y="48962"/>
                </a:cubicBezTo>
                <a:cubicBezTo>
                  <a:pt x="36000" y="48962"/>
                  <a:pt x="37499" y="49170"/>
                  <a:pt x="38956" y="49594"/>
                </a:cubicBezTo>
                <a:cubicBezTo>
                  <a:pt x="40566" y="50014"/>
                  <a:pt x="42143" y="50568"/>
                  <a:pt x="43659" y="51251"/>
                </a:cubicBezTo>
                <a:lnTo>
                  <a:pt x="43659" y="51251"/>
                </a:lnTo>
                <a:cubicBezTo>
                  <a:pt x="43998" y="51588"/>
                  <a:pt x="44332" y="51945"/>
                  <a:pt x="44660" y="52324"/>
                </a:cubicBezTo>
                <a:cubicBezTo>
                  <a:pt x="43588" y="52305"/>
                  <a:pt x="42533" y="52287"/>
                  <a:pt x="41493" y="52287"/>
                </a:cubicBezTo>
                <a:cubicBezTo>
                  <a:pt x="37337" y="52287"/>
                  <a:pt x="33437" y="52568"/>
                  <a:pt x="29692" y="54128"/>
                </a:cubicBezTo>
                <a:cubicBezTo>
                  <a:pt x="33788" y="53446"/>
                  <a:pt x="37932" y="53690"/>
                  <a:pt x="42076" y="53397"/>
                </a:cubicBezTo>
                <a:cubicBezTo>
                  <a:pt x="42290" y="53385"/>
                  <a:pt x="42498" y="53379"/>
                  <a:pt x="42702" y="53379"/>
                </a:cubicBezTo>
                <a:cubicBezTo>
                  <a:pt x="45756" y="53379"/>
                  <a:pt x="47738" y="54747"/>
                  <a:pt x="49292" y="57444"/>
                </a:cubicBezTo>
                <a:cubicBezTo>
                  <a:pt x="55630" y="68609"/>
                  <a:pt x="58750" y="80554"/>
                  <a:pt x="57337" y="93425"/>
                </a:cubicBezTo>
                <a:cubicBezTo>
                  <a:pt x="56849" y="97569"/>
                  <a:pt x="55289" y="101470"/>
                  <a:pt x="51827" y="104200"/>
                </a:cubicBezTo>
                <a:cubicBezTo>
                  <a:pt x="49039" y="106380"/>
                  <a:pt x="45911" y="107067"/>
                  <a:pt x="42653" y="107067"/>
                </a:cubicBezTo>
                <a:cubicBezTo>
                  <a:pt x="41467" y="107067"/>
                  <a:pt x="40264" y="106976"/>
                  <a:pt x="39053" y="106833"/>
                </a:cubicBezTo>
                <a:cubicBezTo>
                  <a:pt x="35299" y="106394"/>
                  <a:pt x="31886" y="104687"/>
                  <a:pt x="28230" y="103956"/>
                </a:cubicBezTo>
                <a:cubicBezTo>
                  <a:pt x="27157" y="103757"/>
                  <a:pt x="26327" y="103637"/>
                  <a:pt x="25701" y="103637"/>
                </a:cubicBezTo>
                <a:cubicBezTo>
                  <a:pt x="23880" y="103637"/>
                  <a:pt x="23786" y="104650"/>
                  <a:pt x="24476" y="107662"/>
                </a:cubicBezTo>
                <a:cubicBezTo>
                  <a:pt x="25012" y="110002"/>
                  <a:pt x="25646" y="112293"/>
                  <a:pt x="26280" y="114829"/>
                </a:cubicBezTo>
                <a:cubicBezTo>
                  <a:pt x="23500" y="114244"/>
                  <a:pt x="20673" y="114487"/>
                  <a:pt x="19698" y="111123"/>
                </a:cubicBezTo>
                <a:cubicBezTo>
                  <a:pt x="19464" y="110281"/>
                  <a:pt x="19544" y="108677"/>
                  <a:pt x="18389" y="108677"/>
                </a:cubicBezTo>
                <a:cubicBezTo>
                  <a:pt x="18340" y="108677"/>
                  <a:pt x="18288" y="108679"/>
                  <a:pt x="18235" y="108685"/>
                </a:cubicBezTo>
                <a:cubicBezTo>
                  <a:pt x="17211" y="108832"/>
                  <a:pt x="17309" y="110441"/>
                  <a:pt x="17162" y="111513"/>
                </a:cubicBezTo>
                <a:cubicBezTo>
                  <a:pt x="17162" y="111659"/>
                  <a:pt x="17065" y="111806"/>
                  <a:pt x="17065" y="112001"/>
                </a:cubicBezTo>
                <a:cubicBezTo>
                  <a:pt x="12774" y="92889"/>
                  <a:pt x="18722" y="75142"/>
                  <a:pt x="24378" y="57346"/>
                </a:cubicBezTo>
                <a:lnTo>
                  <a:pt x="24378" y="57346"/>
                </a:lnTo>
                <a:cubicBezTo>
                  <a:pt x="23305" y="57785"/>
                  <a:pt x="23110" y="58711"/>
                  <a:pt x="22818" y="59491"/>
                </a:cubicBezTo>
                <a:cubicBezTo>
                  <a:pt x="20624" y="65001"/>
                  <a:pt x="18820" y="70608"/>
                  <a:pt x="17406" y="76312"/>
                </a:cubicBezTo>
                <a:cubicBezTo>
                  <a:pt x="14676" y="86794"/>
                  <a:pt x="13067" y="97423"/>
                  <a:pt x="14773" y="108295"/>
                </a:cubicBezTo>
                <a:cubicBezTo>
                  <a:pt x="16993" y="122304"/>
                  <a:pt x="26446" y="130307"/>
                  <a:pt x="40140" y="130307"/>
                </a:cubicBezTo>
                <a:cubicBezTo>
                  <a:pt x="40887" y="130307"/>
                  <a:pt x="41646" y="130283"/>
                  <a:pt x="42417" y="130235"/>
                </a:cubicBezTo>
                <a:cubicBezTo>
                  <a:pt x="48756" y="129796"/>
                  <a:pt x="54362" y="127700"/>
                  <a:pt x="59140" y="123361"/>
                </a:cubicBezTo>
                <a:lnTo>
                  <a:pt x="59140" y="123361"/>
                </a:lnTo>
                <a:cubicBezTo>
                  <a:pt x="54606" y="129016"/>
                  <a:pt x="48609" y="131503"/>
                  <a:pt x="41589" y="131990"/>
                </a:cubicBezTo>
                <a:cubicBezTo>
                  <a:pt x="41426" y="132001"/>
                  <a:pt x="41263" y="132004"/>
                  <a:pt x="41098" y="132004"/>
                </a:cubicBezTo>
                <a:cubicBezTo>
                  <a:pt x="40603" y="132004"/>
                  <a:pt x="40098" y="131970"/>
                  <a:pt x="39586" y="131970"/>
                </a:cubicBezTo>
                <a:cubicBezTo>
                  <a:pt x="38635" y="131970"/>
                  <a:pt x="37658" y="132089"/>
                  <a:pt x="36664" y="132771"/>
                </a:cubicBezTo>
                <a:cubicBezTo>
                  <a:pt x="38791" y="133834"/>
                  <a:pt x="40796" y="134535"/>
                  <a:pt x="42919" y="134535"/>
                </a:cubicBezTo>
                <a:cubicBezTo>
                  <a:pt x="43814" y="134535"/>
                  <a:pt x="44730" y="134410"/>
                  <a:pt x="45684" y="134136"/>
                </a:cubicBezTo>
                <a:cubicBezTo>
                  <a:pt x="50511" y="132722"/>
                  <a:pt x="54850" y="129991"/>
                  <a:pt x="58214" y="126237"/>
                </a:cubicBezTo>
                <a:cubicBezTo>
                  <a:pt x="60506" y="123751"/>
                  <a:pt x="62895" y="121167"/>
                  <a:pt x="64260" y="117998"/>
                </a:cubicBezTo>
                <a:cubicBezTo>
                  <a:pt x="65625" y="114731"/>
                  <a:pt x="65722" y="110684"/>
                  <a:pt x="66015" y="107223"/>
                </a:cubicBezTo>
                <a:cubicBezTo>
                  <a:pt x="66795" y="99032"/>
                  <a:pt x="66356" y="90743"/>
                  <a:pt x="64796" y="82650"/>
                </a:cubicBezTo>
                <a:cubicBezTo>
                  <a:pt x="63338" y="75634"/>
                  <a:pt x="61178" y="68809"/>
                  <a:pt x="58884" y="61995"/>
                </a:cubicBezTo>
                <a:lnTo>
                  <a:pt x="58884" y="61995"/>
                </a:lnTo>
                <a:cubicBezTo>
                  <a:pt x="59202" y="62330"/>
                  <a:pt x="59515" y="62673"/>
                  <a:pt x="59821" y="63024"/>
                </a:cubicBezTo>
                <a:lnTo>
                  <a:pt x="59821" y="63024"/>
                </a:lnTo>
                <a:cubicBezTo>
                  <a:pt x="65483" y="76655"/>
                  <a:pt x="69188" y="91280"/>
                  <a:pt x="68209" y="106053"/>
                </a:cubicBezTo>
                <a:cubicBezTo>
                  <a:pt x="69623" y="100153"/>
                  <a:pt x="69282" y="94351"/>
                  <a:pt x="68453" y="88501"/>
                </a:cubicBezTo>
                <a:cubicBezTo>
                  <a:pt x="67039" y="77872"/>
                  <a:pt x="63431" y="67926"/>
                  <a:pt x="59287" y="58126"/>
                </a:cubicBezTo>
                <a:cubicBezTo>
                  <a:pt x="58848" y="57151"/>
                  <a:pt x="58507" y="56030"/>
                  <a:pt x="57532" y="55493"/>
                </a:cubicBezTo>
                <a:cubicBezTo>
                  <a:pt x="56020" y="54665"/>
                  <a:pt x="56215" y="53494"/>
                  <a:pt x="56751" y="52276"/>
                </a:cubicBezTo>
                <a:cubicBezTo>
                  <a:pt x="57532" y="50228"/>
                  <a:pt x="59433" y="48814"/>
                  <a:pt x="61627" y="48570"/>
                </a:cubicBezTo>
                <a:cubicBezTo>
                  <a:pt x="62109" y="48517"/>
                  <a:pt x="62585" y="48488"/>
                  <a:pt x="63052" y="48488"/>
                </a:cubicBezTo>
                <a:cubicBezTo>
                  <a:pt x="65135" y="48488"/>
                  <a:pt x="67046" y="49065"/>
                  <a:pt x="68599" y="50618"/>
                </a:cubicBezTo>
                <a:cubicBezTo>
                  <a:pt x="69143" y="51162"/>
                  <a:pt x="71258" y="52285"/>
                  <a:pt x="72441" y="52285"/>
                </a:cubicBezTo>
                <a:cubicBezTo>
                  <a:pt x="73168" y="52285"/>
                  <a:pt x="73544" y="51861"/>
                  <a:pt x="72987" y="50618"/>
                </a:cubicBezTo>
                <a:cubicBezTo>
                  <a:pt x="71134" y="46376"/>
                  <a:pt x="63772" y="46815"/>
                  <a:pt x="60067" y="46425"/>
                </a:cubicBezTo>
                <a:cubicBezTo>
                  <a:pt x="59092" y="46279"/>
                  <a:pt x="57580" y="46718"/>
                  <a:pt x="57483" y="45206"/>
                </a:cubicBezTo>
                <a:cubicBezTo>
                  <a:pt x="57385" y="43841"/>
                  <a:pt x="58702" y="43353"/>
                  <a:pt x="59774" y="42915"/>
                </a:cubicBezTo>
                <a:cubicBezTo>
                  <a:pt x="60273" y="42701"/>
                  <a:pt x="60794" y="42591"/>
                  <a:pt x="61316" y="42591"/>
                </a:cubicBezTo>
                <a:cubicBezTo>
                  <a:pt x="61867" y="42591"/>
                  <a:pt x="62418" y="42713"/>
                  <a:pt x="62943" y="42963"/>
                </a:cubicBezTo>
                <a:cubicBezTo>
                  <a:pt x="63577" y="43353"/>
                  <a:pt x="64309" y="43548"/>
                  <a:pt x="65040" y="43548"/>
                </a:cubicBezTo>
                <a:cubicBezTo>
                  <a:pt x="65966" y="43500"/>
                  <a:pt x="67039" y="43402"/>
                  <a:pt x="67185" y="42281"/>
                </a:cubicBezTo>
                <a:cubicBezTo>
                  <a:pt x="67283" y="41111"/>
                  <a:pt x="66405" y="40623"/>
                  <a:pt x="65284" y="40428"/>
                </a:cubicBezTo>
                <a:cubicBezTo>
                  <a:pt x="64808" y="40365"/>
                  <a:pt x="64332" y="40334"/>
                  <a:pt x="63858" y="40334"/>
                </a:cubicBezTo>
                <a:cubicBezTo>
                  <a:pt x="61762" y="40334"/>
                  <a:pt x="59720" y="40950"/>
                  <a:pt x="57970" y="42183"/>
                </a:cubicBezTo>
                <a:cubicBezTo>
                  <a:pt x="57178" y="42724"/>
                  <a:pt x="56332" y="43397"/>
                  <a:pt x="55374" y="43397"/>
                </a:cubicBezTo>
                <a:cubicBezTo>
                  <a:pt x="55035" y="43397"/>
                  <a:pt x="54683" y="43313"/>
                  <a:pt x="54314" y="43110"/>
                </a:cubicBezTo>
                <a:cubicBezTo>
                  <a:pt x="52900" y="42281"/>
                  <a:pt x="53192" y="40769"/>
                  <a:pt x="53192" y="39502"/>
                </a:cubicBezTo>
                <a:cubicBezTo>
                  <a:pt x="53144" y="31750"/>
                  <a:pt x="58945" y="25899"/>
                  <a:pt x="62651" y="19610"/>
                </a:cubicBezTo>
                <a:cubicBezTo>
                  <a:pt x="63382" y="18342"/>
                  <a:pt x="64601" y="16831"/>
                  <a:pt x="64406" y="15270"/>
                </a:cubicBezTo>
                <a:cubicBezTo>
                  <a:pt x="64246" y="13859"/>
                  <a:pt x="62818" y="13313"/>
                  <a:pt x="61444" y="13313"/>
                </a:cubicBezTo>
                <a:close/>
                <a:moveTo>
                  <a:pt x="35836" y="135550"/>
                </a:moveTo>
                <a:lnTo>
                  <a:pt x="35836" y="135550"/>
                </a:lnTo>
                <a:cubicBezTo>
                  <a:pt x="37152" y="138036"/>
                  <a:pt x="39005" y="139645"/>
                  <a:pt x="39151" y="142083"/>
                </a:cubicBezTo>
                <a:cubicBezTo>
                  <a:pt x="39248" y="144228"/>
                  <a:pt x="39541" y="146373"/>
                  <a:pt x="39541" y="148518"/>
                </a:cubicBezTo>
                <a:cubicBezTo>
                  <a:pt x="39590" y="161780"/>
                  <a:pt x="39638" y="174993"/>
                  <a:pt x="39200" y="188254"/>
                </a:cubicBezTo>
                <a:cubicBezTo>
                  <a:pt x="39005" y="193032"/>
                  <a:pt x="37249" y="196152"/>
                  <a:pt x="32715" y="197664"/>
                </a:cubicBezTo>
                <a:cubicBezTo>
                  <a:pt x="31399" y="198103"/>
                  <a:pt x="30082" y="198590"/>
                  <a:pt x="28717" y="199029"/>
                </a:cubicBezTo>
                <a:cubicBezTo>
                  <a:pt x="26913" y="199663"/>
                  <a:pt x="25158" y="200248"/>
                  <a:pt x="23354" y="200930"/>
                </a:cubicBezTo>
                <a:cubicBezTo>
                  <a:pt x="22574" y="201223"/>
                  <a:pt x="21697" y="201515"/>
                  <a:pt x="21648" y="202490"/>
                </a:cubicBezTo>
                <a:cubicBezTo>
                  <a:pt x="21550" y="203612"/>
                  <a:pt x="22525" y="204051"/>
                  <a:pt x="23305" y="204441"/>
                </a:cubicBezTo>
                <a:cubicBezTo>
                  <a:pt x="24281" y="204928"/>
                  <a:pt x="25304" y="205270"/>
                  <a:pt x="26280" y="205660"/>
                </a:cubicBezTo>
                <a:lnTo>
                  <a:pt x="29694" y="205618"/>
                </a:lnTo>
                <a:lnTo>
                  <a:pt x="29694" y="205618"/>
                </a:lnTo>
                <a:cubicBezTo>
                  <a:pt x="29222" y="205316"/>
                  <a:pt x="29021" y="204988"/>
                  <a:pt x="29030" y="204645"/>
                </a:cubicBezTo>
                <a:lnTo>
                  <a:pt x="29030" y="204645"/>
                </a:lnTo>
                <a:cubicBezTo>
                  <a:pt x="28763" y="204514"/>
                  <a:pt x="28478" y="204413"/>
                  <a:pt x="28181" y="204343"/>
                </a:cubicBezTo>
                <a:cubicBezTo>
                  <a:pt x="27352" y="204051"/>
                  <a:pt x="26280" y="203856"/>
                  <a:pt x="26182" y="202783"/>
                </a:cubicBezTo>
                <a:cubicBezTo>
                  <a:pt x="26084" y="201515"/>
                  <a:pt x="27303" y="201320"/>
                  <a:pt x="28132" y="200784"/>
                </a:cubicBezTo>
                <a:cubicBezTo>
                  <a:pt x="30667" y="199029"/>
                  <a:pt x="33837" y="198736"/>
                  <a:pt x="36469" y="197176"/>
                </a:cubicBezTo>
                <a:cubicBezTo>
                  <a:pt x="37542" y="196542"/>
                  <a:pt x="38468" y="195714"/>
                  <a:pt x="39200" y="194738"/>
                </a:cubicBezTo>
                <a:cubicBezTo>
                  <a:pt x="39785" y="192739"/>
                  <a:pt x="40126" y="190692"/>
                  <a:pt x="40321" y="188644"/>
                </a:cubicBezTo>
                <a:cubicBezTo>
                  <a:pt x="40955" y="174993"/>
                  <a:pt x="40857" y="161341"/>
                  <a:pt x="40857" y="147641"/>
                </a:cubicBezTo>
                <a:cubicBezTo>
                  <a:pt x="40857" y="144082"/>
                  <a:pt x="40028" y="140328"/>
                  <a:pt x="43783" y="137597"/>
                </a:cubicBezTo>
                <a:lnTo>
                  <a:pt x="43783" y="137597"/>
                </a:lnTo>
                <a:cubicBezTo>
                  <a:pt x="43598" y="137613"/>
                  <a:pt x="43416" y="137620"/>
                  <a:pt x="43236" y="137620"/>
                </a:cubicBezTo>
                <a:cubicBezTo>
                  <a:pt x="40627" y="137620"/>
                  <a:pt x="38573" y="136051"/>
                  <a:pt x="35836" y="135550"/>
                </a:cubicBezTo>
                <a:close/>
                <a:moveTo>
                  <a:pt x="41881" y="196396"/>
                </a:moveTo>
                <a:lnTo>
                  <a:pt x="41881" y="196396"/>
                </a:lnTo>
                <a:cubicBezTo>
                  <a:pt x="41150" y="197371"/>
                  <a:pt x="40223" y="198200"/>
                  <a:pt x="39151" y="198834"/>
                </a:cubicBezTo>
                <a:cubicBezTo>
                  <a:pt x="37932" y="199558"/>
                  <a:pt x="29090" y="202425"/>
                  <a:pt x="29030" y="204645"/>
                </a:cubicBezTo>
                <a:lnTo>
                  <a:pt x="29030" y="204645"/>
                </a:lnTo>
                <a:cubicBezTo>
                  <a:pt x="29509" y="204878"/>
                  <a:pt x="29933" y="205204"/>
                  <a:pt x="30277" y="205611"/>
                </a:cubicBezTo>
                <a:lnTo>
                  <a:pt x="29694" y="205618"/>
                </a:lnTo>
                <a:lnTo>
                  <a:pt x="29694" y="205618"/>
                </a:lnTo>
                <a:cubicBezTo>
                  <a:pt x="30075" y="205862"/>
                  <a:pt x="30633" y="206089"/>
                  <a:pt x="31399" y="206293"/>
                </a:cubicBezTo>
                <a:lnTo>
                  <a:pt x="33056" y="206781"/>
                </a:lnTo>
                <a:cubicBezTo>
                  <a:pt x="35478" y="207441"/>
                  <a:pt x="39339" y="208406"/>
                  <a:pt x="42272" y="208406"/>
                </a:cubicBezTo>
                <a:cubicBezTo>
                  <a:pt x="43887" y="208406"/>
                  <a:pt x="45221" y="208114"/>
                  <a:pt x="45879" y="207317"/>
                </a:cubicBezTo>
                <a:cubicBezTo>
                  <a:pt x="46708" y="206293"/>
                  <a:pt x="45830" y="206342"/>
                  <a:pt x="45197" y="206196"/>
                </a:cubicBezTo>
                <a:cubicBezTo>
                  <a:pt x="43198" y="205757"/>
                  <a:pt x="41101" y="205806"/>
                  <a:pt x="39200" y="204977"/>
                </a:cubicBezTo>
                <a:cubicBezTo>
                  <a:pt x="38566" y="204684"/>
                  <a:pt x="37737" y="204392"/>
                  <a:pt x="37737" y="203514"/>
                </a:cubicBezTo>
                <a:cubicBezTo>
                  <a:pt x="37737" y="202734"/>
                  <a:pt x="38420" y="202442"/>
                  <a:pt x="39005" y="202100"/>
                </a:cubicBezTo>
                <a:cubicBezTo>
                  <a:pt x="39541" y="201808"/>
                  <a:pt x="40028" y="201662"/>
                  <a:pt x="40516" y="201320"/>
                </a:cubicBezTo>
                <a:cubicBezTo>
                  <a:pt x="42125" y="200199"/>
                  <a:pt x="42759" y="197908"/>
                  <a:pt x="41881" y="1963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1"/>
          <p:cNvSpPr txBox="1">
            <a:spLocks noGrp="1"/>
          </p:cNvSpPr>
          <p:nvPr>
            <p:ph type="title"/>
          </p:nvPr>
        </p:nvSpPr>
        <p:spPr>
          <a:xfrm>
            <a:off x="713225" y="521225"/>
            <a:ext cx="3621000" cy="12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pic>
        <p:nvPicPr>
          <p:cNvPr id="766" name="Google Shape;766;p81"/>
          <p:cNvPicPr preferRelativeResize="0"/>
          <p:nvPr/>
        </p:nvPicPr>
        <p:blipFill rotWithShape="1">
          <a:blip r:embed="rId3">
            <a:alphaModFix/>
          </a:blip>
          <a:srcRect l="15476" t="17841" b="18686"/>
          <a:stretch/>
        </p:blipFill>
        <p:spPr>
          <a:xfrm>
            <a:off x="4572000" y="0"/>
            <a:ext cx="4572001" cy="5143475"/>
          </a:xfrm>
          <a:prstGeom prst="rect">
            <a:avLst/>
          </a:prstGeom>
          <a:noFill/>
          <a:ln>
            <a:noFill/>
          </a:ln>
        </p:spPr>
      </p:pic>
      <p:pic>
        <p:nvPicPr>
          <p:cNvPr id="767" name="Google Shape;767;p81"/>
          <p:cNvPicPr preferRelativeResize="0"/>
          <p:nvPr/>
        </p:nvPicPr>
        <p:blipFill rotWithShape="1">
          <a:blip r:embed="rId4">
            <a:alphaModFix/>
          </a:blip>
          <a:srcRect t="109" b="99"/>
          <a:stretch/>
        </p:blipFill>
        <p:spPr>
          <a:xfrm>
            <a:off x="3497575" y="-12"/>
            <a:ext cx="2743199" cy="1764792"/>
          </a:xfrm>
          <a:prstGeom prst="rect">
            <a:avLst/>
          </a:prstGeom>
          <a:noFill/>
          <a:ln>
            <a:noFill/>
          </a:ln>
        </p:spPr>
      </p:pic>
      <p:sp>
        <p:nvSpPr>
          <p:cNvPr id="768" name="Google Shape;768;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769" name="Google Shape;769;p81"/>
          <p:cNvPicPr preferRelativeResize="0"/>
          <p:nvPr/>
        </p:nvPicPr>
        <p:blipFill>
          <a:blip r:embed="rId5">
            <a:alphaModFix/>
          </a:blip>
          <a:stretch>
            <a:fillRect/>
          </a:stretch>
        </p:blipFill>
        <p:spPr>
          <a:xfrm>
            <a:off x="795325" y="3510550"/>
            <a:ext cx="2480600" cy="123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2"/>
          <p:cNvSpPr txBox="1">
            <a:spLocks noGrp="1"/>
          </p:cNvSpPr>
          <p:nvPr>
            <p:ph type="title"/>
          </p:nvPr>
        </p:nvSpPr>
        <p:spPr>
          <a:xfrm>
            <a:off x="1112975" y="2182100"/>
            <a:ext cx="707100" cy="7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74" name="Google Shape;474;p62"/>
          <p:cNvSpPr txBox="1">
            <a:spLocks noGrp="1"/>
          </p:cNvSpPr>
          <p:nvPr>
            <p:ph type="title" idx="3"/>
          </p:nvPr>
        </p:nvSpPr>
        <p:spPr>
          <a:xfrm>
            <a:off x="1112975" y="3550417"/>
            <a:ext cx="707100" cy="7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75" name="Google Shape;475;p62"/>
          <p:cNvSpPr txBox="1">
            <a:spLocks noGrp="1"/>
          </p:cNvSpPr>
          <p:nvPr>
            <p:ph type="title" idx="6"/>
          </p:nvPr>
        </p:nvSpPr>
        <p:spPr>
          <a:xfrm flipH="1">
            <a:off x="3925021" y="2182100"/>
            <a:ext cx="707100" cy="7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76" name="Google Shape;476;p62"/>
          <p:cNvSpPr txBox="1">
            <a:spLocks noGrp="1"/>
          </p:cNvSpPr>
          <p:nvPr>
            <p:ph type="title" idx="9"/>
          </p:nvPr>
        </p:nvSpPr>
        <p:spPr>
          <a:xfrm flipH="1">
            <a:off x="3925021" y="3550417"/>
            <a:ext cx="707100" cy="7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77" name="Google Shape;477;p62"/>
          <p:cNvSpPr txBox="1">
            <a:spLocks noGrp="1"/>
          </p:cNvSpPr>
          <p:nvPr>
            <p:ph type="subTitle" idx="4"/>
          </p:nvPr>
        </p:nvSpPr>
        <p:spPr>
          <a:xfrm>
            <a:off x="1845717" y="3627121"/>
            <a:ext cx="2683500" cy="55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Data Selection</a:t>
            </a:r>
            <a:endParaRPr/>
          </a:p>
          <a:p>
            <a:pPr marL="0" lvl="0" indent="0" algn="l" rtl="0">
              <a:spcBef>
                <a:spcPts val="1600"/>
              </a:spcBef>
              <a:spcAft>
                <a:spcPts val="1600"/>
              </a:spcAft>
              <a:buNone/>
            </a:pPr>
            <a:endParaRPr/>
          </a:p>
        </p:txBody>
      </p:sp>
      <p:sp>
        <p:nvSpPr>
          <p:cNvPr id="478" name="Google Shape;478;p62"/>
          <p:cNvSpPr txBox="1">
            <a:spLocks noGrp="1"/>
          </p:cNvSpPr>
          <p:nvPr>
            <p:ph type="subTitle" idx="7"/>
          </p:nvPr>
        </p:nvSpPr>
        <p:spPr>
          <a:xfrm flipH="1">
            <a:off x="4610925" y="2258794"/>
            <a:ext cx="2683500" cy="5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Predictive Analysis</a:t>
            </a:r>
            <a:endParaRPr/>
          </a:p>
        </p:txBody>
      </p:sp>
      <p:sp>
        <p:nvSpPr>
          <p:cNvPr id="479" name="Google Shape;479;p62"/>
          <p:cNvSpPr txBox="1">
            <a:spLocks noGrp="1"/>
          </p:cNvSpPr>
          <p:nvPr>
            <p:ph type="subTitle" idx="13"/>
          </p:nvPr>
        </p:nvSpPr>
        <p:spPr>
          <a:xfrm flipH="1">
            <a:off x="4580386" y="3627121"/>
            <a:ext cx="2683500" cy="5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Recommendations</a:t>
            </a:r>
            <a:endParaRPr/>
          </a:p>
        </p:txBody>
      </p:sp>
      <p:sp>
        <p:nvSpPr>
          <p:cNvPr id="480" name="Google Shape;480;p62"/>
          <p:cNvSpPr txBox="1">
            <a:spLocks noGrp="1"/>
          </p:cNvSpPr>
          <p:nvPr>
            <p:ph type="subTitle" idx="1"/>
          </p:nvPr>
        </p:nvSpPr>
        <p:spPr>
          <a:xfrm>
            <a:off x="1845717" y="2260273"/>
            <a:ext cx="2683500" cy="5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accent1"/>
                </a:solidFill>
              </a:rPr>
              <a:t>Problem Statement</a:t>
            </a:r>
            <a:endParaRPr>
              <a:solidFill>
                <a:schemeClr val="accent1"/>
              </a:solidFill>
            </a:endParaRPr>
          </a:p>
          <a:p>
            <a:pPr marL="0" lvl="0" indent="0" algn="l" rtl="0">
              <a:spcBef>
                <a:spcPts val="0"/>
              </a:spcBef>
              <a:spcAft>
                <a:spcPts val="1600"/>
              </a:spcAft>
              <a:buNone/>
            </a:pPr>
            <a:endParaRPr>
              <a:solidFill>
                <a:srgbClr val="000000"/>
              </a:solidFill>
            </a:endParaRPr>
          </a:p>
        </p:txBody>
      </p:sp>
      <p:cxnSp>
        <p:nvCxnSpPr>
          <p:cNvPr id="481" name="Google Shape;481;p62"/>
          <p:cNvCxnSpPr/>
          <p:nvPr/>
        </p:nvCxnSpPr>
        <p:spPr>
          <a:xfrm>
            <a:off x="1764069" y="2182105"/>
            <a:ext cx="0" cy="705600"/>
          </a:xfrm>
          <a:prstGeom prst="straightConnector1">
            <a:avLst/>
          </a:prstGeom>
          <a:noFill/>
          <a:ln w="19050" cap="flat" cmpd="sng">
            <a:solidFill>
              <a:schemeClr val="accent4"/>
            </a:solidFill>
            <a:prstDash val="solid"/>
            <a:round/>
            <a:headEnd type="none" w="med" len="med"/>
            <a:tailEnd type="none" w="med" len="med"/>
          </a:ln>
        </p:spPr>
      </p:cxnSp>
      <p:cxnSp>
        <p:nvCxnSpPr>
          <p:cNvPr id="482" name="Google Shape;482;p62"/>
          <p:cNvCxnSpPr/>
          <p:nvPr/>
        </p:nvCxnSpPr>
        <p:spPr>
          <a:xfrm>
            <a:off x="1764062" y="3550417"/>
            <a:ext cx="0" cy="657600"/>
          </a:xfrm>
          <a:prstGeom prst="straightConnector1">
            <a:avLst/>
          </a:prstGeom>
          <a:noFill/>
          <a:ln w="19050" cap="flat" cmpd="sng">
            <a:solidFill>
              <a:schemeClr val="accent4"/>
            </a:solidFill>
            <a:prstDash val="solid"/>
            <a:round/>
            <a:headEnd type="none" w="med" len="med"/>
            <a:tailEnd type="none" w="med" len="med"/>
          </a:ln>
        </p:spPr>
      </p:cxnSp>
      <p:cxnSp>
        <p:nvCxnSpPr>
          <p:cNvPr id="483" name="Google Shape;483;p62"/>
          <p:cNvCxnSpPr/>
          <p:nvPr/>
        </p:nvCxnSpPr>
        <p:spPr>
          <a:xfrm>
            <a:off x="4554806" y="2182105"/>
            <a:ext cx="0" cy="705600"/>
          </a:xfrm>
          <a:prstGeom prst="straightConnector1">
            <a:avLst/>
          </a:prstGeom>
          <a:noFill/>
          <a:ln w="19050" cap="flat" cmpd="sng">
            <a:solidFill>
              <a:schemeClr val="accent4"/>
            </a:solidFill>
            <a:prstDash val="solid"/>
            <a:round/>
            <a:headEnd type="none" w="med" len="med"/>
            <a:tailEnd type="none" w="med" len="med"/>
          </a:ln>
        </p:spPr>
      </p:cxnSp>
      <p:cxnSp>
        <p:nvCxnSpPr>
          <p:cNvPr id="484" name="Google Shape;484;p62"/>
          <p:cNvCxnSpPr/>
          <p:nvPr/>
        </p:nvCxnSpPr>
        <p:spPr>
          <a:xfrm>
            <a:off x="4554811" y="3550417"/>
            <a:ext cx="0" cy="657600"/>
          </a:xfrm>
          <a:prstGeom prst="straightConnector1">
            <a:avLst/>
          </a:prstGeom>
          <a:noFill/>
          <a:ln w="19050" cap="flat" cmpd="sng">
            <a:solidFill>
              <a:schemeClr val="accent4"/>
            </a:solidFill>
            <a:prstDash val="solid"/>
            <a:round/>
            <a:headEnd type="none" w="med" len="med"/>
            <a:tailEnd type="none" w="med" len="med"/>
          </a:ln>
        </p:spPr>
      </p:cxnSp>
      <p:sp>
        <p:nvSpPr>
          <p:cNvPr id="485" name="Google Shape;485;p62"/>
          <p:cNvSpPr txBox="1">
            <a:spLocks noGrp="1"/>
          </p:cNvSpPr>
          <p:nvPr>
            <p:ph type="title" idx="15"/>
          </p:nvPr>
        </p:nvSpPr>
        <p:spPr>
          <a:xfrm>
            <a:off x="4572000" y="539500"/>
            <a:ext cx="3858900" cy="8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AGENDA</a:t>
            </a:r>
            <a:endParaRPr/>
          </a:p>
        </p:txBody>
      </p:sp>
      <p:sp>
        <p:nvSpPr>
          <p:cNvPr id="486" name="Google Shape;486;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0"/>
        <p:cNvGrpSpPr/>
        <p:nvPr/>
      </p:nvGrpSpPr>
      <p:grpSpPr>
        <a:xfrm>
          <a:off x="0" y="0"/>
          <a:ext cx="0" cy="0"/>
          <a:chOff x="0" y="0"/>
          <a:chExt cx="0" cy="0"/>
        </a:xfrm>
      </p:grpSpPr>
      <p:sp>
        <p:nvSpPr>
          <p:cNvPr id="491" name="Google Shape;491;p63"/>
          <p:cNvSpPr txBox="1">
            <a:spLocks noGrp="1"/>
          </p:cNvSpPr>
          <p:nvPr>
            <p:ph type="title" idx="2"/>
          </p:nvPr>
        </p:nvSpPr>
        <p:spPr>
          <a:xfrm>
            <a:off x="640080" y="866900"/>
            <a:ext cx="2370000" cy="115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200"/>
              <a:t>01.</a:t>
            </a:r>
            <a:endParaRPr sz="5200"/>
          </a:p>
        </p:txBody>
      </p:sp>
      <p:sp>
        <p:nvSpPr>
          <p:cNvPr id="492" name="Google Shape;492;p63"/>
          <p:cNvSpPr txBox="1">
            <a:spLocks noGrp="1"/>
          </p:cNvSpPr>
          <p:nvPr>
            <p:ph type="title"/>
          </p:nvPr>
        </p:nvSpPr>
        <p:spPr>
          <a:xfrm>
            <a:off x="640080" y="1673352"/>
            <a:ext cx="38589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a:t>Problem Statement</a:t>
            </a:r>
            <a:endParaRPr sz="5200">
              <a:solidFill>
                <a:schemeClr val="lt1"/>
              </a:solidFill>
            </a:endParaRPr>
          </a:p>
        </p:txBody>
      </p:sp>
      <p:sp>
        <p:nvSpPr>
          <p:cNvPr id="493" name="Google Shape;493;p63"/>
          <p:cNvSpPr txBox="1">
            <a:spLocks noGrp="1"/>
          </p:cNvSpPr>
          <p:nvPr>
            <p:ph type="subTitle" idx="4294967295"/>
          </p:nvPr>
        </p:nvSpPr>
        <p:spPr>
          <a:xfrm>
            <a:off x="640075" y="3334300"/>
            <a:ext cx="2696400" cy="572400"/>
          </a:xfrm>
          <a:prstGeom prst="rect">
            <a:avLst/>
          </a:prstGeom>
        </p:spPr>
        <p:txBody>
          <a:bodyPr spcFirstLastPara="1" wrap="square" lIns="91425" tIns="91425" rIns="91425" bIns="91425" anchor="t" anchorCtr="0">
            <a:noAutofit/>
          </a:bodyPr>
          <a:lstStyle/>
          <a:p>
            <a:pPr marL="0" lvl="0" indent="0" algn="l" rtl="0">
              <a:lnSpc>
                <a:spcPct val="109090"/>
              </a:lnSpc>
              <a:spcBef>
                <a:spcPts val="0"/>
              </a:spcBef>
              <a:spcAft>
                <a:spcPts val="1600"/>
              </a:spcAft>
              <a:buClr>
                <a:schemeClr val="dk1"/>
              </a:buClr>
              <a:buSzPts val="1100"/>
              <a:buFont typeface="Arial"/>
              <a:buNone/>
            </a:pPr>
            <a:r>
              <a:rPr lang="en">
                <a:solidFill>
                  <a:srgbClr val="FFFFFF"/>
                </a:solidFill>
              </a:rPr>
              <a:t>Project Objective</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64"/>
          <p:cNvPicPr preferRelativeResize="0"/>
          <p:nvPr/>
        </p:nvPicPr>
        <p:blipFill>
          <a:blip r:embed="rId3">
            <a:alphaModFix/>
          </a:blip>
          <a:stretch>
            <a:fillRect/>
          </a:stretch>
        </p:blipFill>
        <p:spPr>
          <a:xfrm flipH="1">
            <a:off x="-956300" y="-873587"/>
            <a:ext cx="2209028" cy="2147225"/>
          </a:xfrm>
          <a:prstGeom prst="rect">
            <a:avLst/>
          </a:prstGeom>
          <a:noFill/>
          <a:ln>
            <a:noFill/>
          </a:ln>
        </p:spPr>
      </p:pic>
      <p:sp>
        <p:nvSpPr>
          <p:cNvPr id="499" name="Google Shape;499;p64"/>
          <p:cNvSpPr/>
          <p:nvPr/>
        </p:nvSpPr>
        <p:spPr>
          <a:xfrm>
            <a:off x="1342775" y="2723425"/>
            <a:ext cx="720300" cy="78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4"/>
          <p:cNvSpPr txBox="1">
            <a:spLocks noGrp="1"/>
          </p:cNvSpPr>
          <p:nvPr>
            <p:ph type="title"/>
          </p:nvPr>
        </p:nvSpPr>
        <p:spPr>
          <a:xfrm>
            <a:off x="1108950" y="310900"/>
            <a:ext cx="69261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a:t>
            </a:r>
            <a:endParaRPr/>
          </a:p>
        </p:txBody>
      </p:sp>
      <p:sp>
        <p:nvSpPr>
          <p:cNvPr id="501" name="Google Shape;501;p64"/>
          <p:cNvSpPr/>
          <p:nvPr/>
        </p:nvSpPr>
        <p:spPr>
          <a:xfrm>
            <a:off x="7086600" y="2723425"/>
            <a:ext cx="738600" cy="7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4"/>
          <p:cNvSpPr txBox="1"/>
          <p:nvPr/>
        </p:nvSpPr>
        <p:spPr>
          <a:xfrm>
            <a:off x="1252725" y="1605750"/>
            <a:ext cx="3281100" cy="2309700"/>
          </a:xfrm>
          <a:prstGeom prst="rect">
            <a:avLst/>
          </a:prstGeom>
          <a:noFill/>
          <a:ln>
            <a:noFill/>
          </a:ln>
        </p:spPr>
        <p:txBody>
          <a:bodyPr spcFirstLastPara="1" wrap="square" lIns="91425" tIns="45700" rIns="91425" bIns="45700" anchor="t" anchorCtr="0">
            <a:noAutofit/>
          </a:bodyPr>
          <a:lstStyle/>
          <a:p>
            <a:pPr marL="0" lvl="0" indent="0" algn="ctr" rtl="0">
              <a:lnSpc>
                <a:spcPct val="105000"/>
              </a:lnSpc>
              <a:spcBef>
                <a:spcPts val="320"/>
              </a:spcBef>
              <a:spcAft>
                <a:spcPts val="1200"/>
              </a:spcAft>
              <a:buSzPts val="852"/>
              <a:buNone/>
            </a:pPr>
            <a:r>
              <a:rPr lang="en" sz="2240" i="1">
                <a:latin typeface="Calibri"/>
                <a:ea typeface="Calibri"/>
                <a:cs typeface="Calibri"/>
                <a:sym typeface="Calibri"/>
              </a:rPr>
              <a:t>Determining when fermentation is completed and is ready to be bottled based on the type of wine (red or white) and the location of the tank.</a:t>
            </a:r>
            <a:endParaRPr sz="2240" i="1">
              <a:latin typeface="Calibri"/>
              <a:ea typeface="Calibri"/>
              <a:cs typeface="Calibri"/>
              <a:sym typeface="Calibri"/>
            </a:endParaRPr>
          </a:p>
        </p:txBody>
      </p:sp>
      <p:sp>
        <p:nvSpPr>
          <p:cNvPr id="503" name="Google Shape;503;p64"/>
          <p:cNvSpPr txBox="1"/>
          <p:nvPr/>
        </p:nvSpPr>
        <p:spPr>
          <a:xfrm>
            <a:off x="-4847900" y="36950"/>
            <a:ext cx="4256700" cy="49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04" name="Google Shape;504;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505" name="Google Shape;505;p64"/>
          <p:cNvPicPr preferRelativeResize="0"/>
          <p:nvPr/>
        </p:nvPicPr>
        <p:blipFill>
          <a:blip r:embed="rId4">
            <a:alphaModFix/>
          </a:blip>
          <a:stretch>
            <a:fillRect/>
          </a:stretch>
        </p:blipFill>
        <p:spPr>
          <a:xfrm>
            <a:off x="5691724" y="1162025"/>
            <a:ext cx="2029225" cy="3820526"/>
          </a:xfrm>
          <a:prstGeom prst="rect">
            <a:avLst/>
          </a:prstGeom>
          <a:noFill/>
          <a:ln>
            <a:noFill/>
          </a:ln>
        </p:spPr>
      </p:pic>
      <p:sp>
        <p:nvSpPr>
          <p:cNvPr id="506" name="Google Shape;506;p64"/>
          <p:cNvSpPr/>
          <p:nvPr/>
        </p:nvSpPr>
        <p:spPr>
          <a:xfrm>
            <a:off x="6785975" y="2469763"/>
            <a:ext cx="924300" cy="1212000"/>
          </a:xfrm>
          <a:prstGeom prst="roundRect">
            <a:avLst>
              <a:gd name="adj" fmla="val 16667"/>
            </a:avLst>
          </a:prstGeom>
          <a:noFill/>
          <a:ln w="9525" cap="flat" cmpd="sng">
            <a:solidFill>
              <a:srgbClr val="B02C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0"/>
        <p:cNvGrpSpPr/>
        <p:nvPr/>
      </p:nvGrpSpPr>
      <p:grpSpPr>
        <a:xfrm>
          <a:off x="0" y="0"/>
          <a:ext cx="0" cy="0"/>
          <a:chOff x="0" y="0"/>
          <a:chExt cx="0" cy="0"/>
        </a:xfrm>
      </p:grpSpPr>
      <p:sp>
        <p:nvSpPr>
          <p:cNvPr id="511" name="Google Shape;511;p65"/>
          <p:cNvSpPr txBox="1">
            <a:spLocks noGrp="1"/>
          </p:cNvSpPr>
          <p:nvPr>
            <p:ph type="title" idx="2"/>
          </p:nvPr>
        </p:nvSpPr>
        <p:spPr>
          <a:xfrm>
            <a:off x="640080" y="714500"/>
            <a:ext cx="2370000" cy="115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200"/>
              <a:t>02.</a:t>
            </a:r>
            <a:endParaRPr sz="5200"/>
          </a:p>
        </p:txBody>
      </p:sp>
      <p:sp>
        <p:nvSpPr>
          <p:cNvPr id="512" name="Google Shape;512;p65"/>
          <p:cNvSpPr txBox="1">
            <a:spLocks noGrp="1"/>
          </p:cNvSpPr>
          <p:nvPr>
            <p:ph type="title"/>
          </p:nvPr>
        </p:nvSpPr>
        <p:spPr>
          <a:xfrm>
            <a:off x="640080" y="1520952"/>
            <a:ext cx="38589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a:t>Data Selection</a:t>
            </a:r>
            <a:endParaRPr sz="5200">
              <a:solidFill>
                <a:schemeClr val="lt1"/>
              </a:solidFill>
            </a:endParaRPr>
          </a:p>
        </p:txBody>
      </p:sp>
      <p:sp>
        <p:nvSpPr>
          <p:cNvPr id="513" name="Google Shape;513;p65"/>
          <p:cNvSpPr txBox="1">
            <a:spLocks noGrp="1"/>
          </p:cNvSpPr>
          <p:nvPr>
            <p:ph type="subTitle" idx="4294967295"/>
          </p:nvPr>
        </p:nvSpPr>
        <p:spPr>
          <a:xfrm>
            <a:off x="640075" y="3373508"/>
            <a:ext cx="2670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FFFFF"/>
                </a:solidFill>
              </a:rPr>
              <a:t>Data Extraction and Cleanup</a:t>
            </a:r>
            <a:endParaRPr>
              <a:solidFill>
                <a:srgbClr val="FFFFFF"/>
              </a:solidFill>
            </a:endParaRPr>
          </a:p>
        </p:txBody>
      </p:sp>
      <p:sp>
        <p:nvSpPr>
          <p:cNvPr id="514" name="Google Shape;514;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Selection of Relevant Data</a:t>
            </a:r>
            <a:endParaRPr/>
          </a:p>
        </p:txBody>
      </p:sp>
      <p:sp>
        <p:nvSpPr>
          <p:cNvPr id="520" name="Google Shape;520;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521" name="Google Shape;521;p66"/>
          <p:cNvGrpSpPr/>
          <p:nvPr/>
        </p:nvGrpSpPr>
        <p:grpSpPr>
          <a:xfrm>
            <a:off x="855575" y="868575"/>
            <a:ext cx="2486816" cy="3711155"/>
            <a:chOff x="1118234" y="283725"/>
            <a:chExt cx="2090816" cy="4076400"/>
          </a:xfrm>
        </p:grpSpPr>
        <p:sp>
          <p:nvSpPr>
            <p:cNvPr id="522" name="Google Shape;522;p66"/>
            <p:cNvSpPr/>
            <p:nvPr/>
          </p:nvSpPr>
          <p:spPr>
            <a:xfrm>
              <a:off x="1178650" y="283725"/>
              <a:ext cx="2030400" cy="4076400"/>
            </a:xfrm>
            <a:prstGeom prst="rect">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6"/>
            <p:cNvSpPr/>
            <p:nvPr/>
          </p:nvSpPr>
          <p:spPr>
            <a:xfrm>
              <a:off x="1118234" y="341749"/>
              <a:ext cx="2048100" cy="1554000"/>
            </a:xfrm>
            <a:prstGeom prst="rect">
              <a:avLst/>
            </a:prstGeom>
            <a:solidFill>
              <a:srgbClr val="FFFFFF"/>
            </a:solid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6"/>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B61249"/>
                </a:solidFill>
                <a:latin typeface="Roboto Medium"/>
                <a:ea typeface="Roboto Medium"/>
                <a:cs typeface="Roboto Medium"/>
                <a:sym typeface="Roboto Medium"/>
              </a:endParaRPr>
            </a:p>
          </p:txBody>
        </p:sp>
        <p:sp>
          <p:nvSpPr>
            <p:cNvPr id="525" name="Google Shape;525;p66"/>
            <p:cNvSpPr/>
            <p:nvPr/>
          </p:nvSpPr>
          <p:spPr>
            <a:xfrm>
              <a:off x="1233860" y="470587"/>
              <a:ext cx="1914900" cy="130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B61249"/>
                  </a:solidFill>
                  <a:latin typeface="Roboto"/>
                  <a:ea typeface="Roboto"/>
                  <a:cs typeface="Roboto"/>
                  <a:sym typeface="Roboto"/>
                </a:rPr>
                <a:t>Research</a:t>
              </a:r>
              <a:endParaRPr sz="3000">
                <a:solidFill>
                  <a:srgbClr val="B61249"/>
                </a:solidFill>
                <a:latin typeface="Roboto Thin"/>
                <a:ea typeface="Roboto Thin"/>
                <a:cs typeface="Roboto Thin"/>
                <a:sym typeface="Roboto Thin"/>
              </a:endParaRPr>
            </a:p>
          </p:txBody>
        </p:sp>
        <p:sp>
          <p:nvSpPr>
            <p:cNvPr id="526" name="Google Shape;526;p66"/>
            <p:cNvSpPr/>
            <p:nvPr/>
          </p:nvSpPr>
          <p:spPr>
            <a:xfrm rot="5400000">
              <a:off x="1999301" y="1827762"/>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6"/>
            <p:cNvSpPr/>
            <p:nvPr/>
          </p:nvSpPr>
          <p:spPr>
            <a:xfrm>
              <a:off x="1118297" y="2321924"/>
              <a:ext cx="2030400" cy="1935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Local Temperature</a:t>
              </a:r>
              <a:endParaRPr>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Total SO2, free SO2</a:t>
              </a:r>
              <a:endParaRPr>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Lactic Acid</a:t>
              </a:r>
              <a:endParaRPr>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Malic Acid</a:t>
              </a:r>
              <a:endParaRPr>
                <a:solidFill>
                  <a:srgbClr val="FFFFFF"/>
                </a:solidFill>
                <a:latin typeface="Roboto"/>
                <a:ea typeface="Roboto"/>
                <a:cs typeface="Roboto"/>
                <a:sym typeface="Roboto"/>
              </a:endParaRPr>
            </a:p>
          </p:txBody>
        </p:sp>
      </p:grpSp>
      <p:grpSp>
        <p:nvGrpSpPr>
          <p:cNvPr id="528" name="Google Shape;528;p66"/>
          <p:cNvGrpSpPr/>
          <p:nvPr/>
        </p:nvGrpSpPr>
        <p:grpSpPr>
          <a:xfrm>
            <a:off x="3404775" y="868575"/>
            <a:ext cx="2486835" cy="3711155"/>
            <a:chOff x="1118218" y="283725"/>
            <a:chExt cx="2090832" cy="4076400"/>
          </a:xfrm>
        </p:grpSpPr>
        <p:sp>
          <p:nvSpPr>
            <p:cNvPr id="529" name="Google Shape;529;p66"/>
            <p:cNvSpPr/>
            <p:nvPr/>
          </p:nvSpPr>
          <p:spPr>
            <a:xfrm>
              <a:off x="1178650" y="283725"/>
              <a:ext cx="2030400" cy="4076400"/>
            </a:xfrm>
            <a:prstGeom prst="rect">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6"/>
            <p:cNvSpPr/>
            <p:nvPr/>
          </p:nvSpPr>
          <p:spPr>
            <a:xfrm>
              <a:off x="1118218" y="341749"/>
              <a:ext cx="2048100" cy="1590600"/>
            </a:xfrm>
            <a:prstGeom prst="rect">
              <a:avLst/>
            </a:prstGeom>
            <a:solidFill>
              <a:srgbClr val="FFFFFF"/>
            </a:solid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6"/>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B61249"/>
                </a:solidFill>
                <a:latin typeface="Roboto Medium"/>
                <a:ea typeface="Roboto Medium"/>
                <a:cs typeface="Roboto Medium"/>
                <a:sym typeface="Roboto Medium"/>
              </a:endParaRPr>
            </a:p>
          </p:txBody>
        </p:sp>
        <p:sp>
          <p:nvSpPr>
            <p:cNvPr id="532" name="Google Shape;532;p66"/>
            <p:cNvSpPr/>
            <p:nvPr/>
          </p:nvSpPr>
          <p:spPr>
            <a:xfrm>
              <a:off x="1233844" y="470586"/>
              <a:ext cx="1815000" cy="136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B61249"/>
                  </a:solidFill>
                  <a:latin typeface="Roboto"/>
                  <a:ea typeface="Roboto"/>
                  <a:cs typeface="Roboto"/>
                  <a:sym typeface="Roboto"/>
                </a:rPr>
                <a:t>Experts</a:t>
              </a:r>
              <a:endParaRPr sz="3000">
                <a:solidFill>
                  <a:srgbClr val="B61249"/>
                </a:solidFill>
                <a:latin typeface="Roboto Thin"/>
                <a:ea typeface="Roboto Thin"/>
                <a:cs typeface="Roboto Thin"/>
                <a:sym typeface="Roboto Thin"/>
              </a:endParaRPr>
            </a:p>
          </p:txBody>
        </p:sp>
        <p:sp>
          <p:nvSpPr>
            <p:cNvPr id="533" name="Google Shape;533;p66"/>
            <p:cNvSpPr/>
            <p:nvPr/>
          </p:nvSpPr>
          <p:spPr>
            <a:xfrm rot="5400000">
              <a:off x="1938956" y="1888642"/>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6"/>
            <p:cNvSpPr/>
            <p:nvPr/>
          </p:nvSpPr>
          <p:spPr>
            <a:xfrm>
              <a:off x="1118302" y="2321924"/>
              <a:ext cx="2030400" cy="1935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pH </a:t>
              </a:r>
              <a:endParaRPr>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Sugar</a:t>
              </a:r>
              <a:endParaRPr>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Tank Temperature</a:t>
              </a:r>
              <a:endParaRPr>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NOPA</a:t>
              </a:r>
              <a:endParaRPr>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Ingredient composition</a:t>
              </a:r>
              <a:endParaRPr>
                <a:solidFill>
                  <a:srgbClr val="FFFFFF"/>
                </a:solidFill>
                <a:latin typeface="Roboto"/>
                <a:ea typeface="Roboto"/>
                <a:cs typeface="Roboto"/>
                <a:sym typeface="Roboto"/>
              </a:endParaRPr>
            </a:p>
          </p:txBody>
        </p:sp>
      </p:grpSp>
      <p:grpSp>
        <p:nvGrpSpPr>
          <p:cNvPr id="535" name="Google Shape;535;p66"/>
          <p:cNvGrpSpPr/>
          <p:nvPr/>
        </p:nvGrpSpPr>
        <p:grpSpPr>
          <a:xfrm>
            <a:off x="5954000" y="868575"/>
            <a:ext cx="2486829" cy="3711155"/>
            <a:chOff x="1118224" y="283725"/>
            <a:chExt cx="2090826" cy="4076400"/>
          </a:xfrm>
        </p:grpSpPr>
        <p:sp>
          <p:nvSpPr>
            <p:cNvPr id="536" name="Google Shape;536;p66"/>
            <p:cNvSpPr/>
            <p:nvPr/>
          </p:nvSpPr>
          <p:spPr>
            <a:xfrm>
              <a:off x="1178650" y="283725"/>
              <a:ext cx="2030400" cy="4076400"/>
            </a:xfrm>
            <a:prstGeom prst="rect">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6"/>
            <p:cNvSpPr/>
            <p:nvPr/>
          </p:nvSpPr>
          <p:spPr>
            <a:xfrm>
              <a:off x="1118224" y="341749"/>
              <a:ext cx="2048100" cy="1590600"/>
            </a:xfrm>
            <a:prstGeom prst="rect">
              <a:avLst/>
            </a:prstGeom>
            <a:solidFill>
              <a:srgbClr val="FFFFFF"/>
            </a:solidFill>
            <a:ln w="19050"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6"/>
            <p:cNvSpPr/>
            <p:nvPr/>
          </p:nvSpPr>
          <p:spPr>
            <a:xfrm>
              <a:off x="1233849" y="470586"/>
              <a:ext cx="1815000" cy="135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B61249"/>
                  </a:solidFill>
                  <a:latin typeface="Roboto"/>
                  <a:ea typeface="Roboto"/>
                  <a:cs typeface="Roboto"/>
                  <a:sym typeface="Roboto"/>
                </a:rPr>
                <a:t>Exploration</a:t>
              </a:r>
              <a:endParaRPr sz="3000" b="1">
                <a:solidFill>
                  <a:srgbClr val="B61249"/>
                </a:solidFill>
                <a:latin typeface="Roboto"/>
                <a:ea typeface="Roboto"/>
                <a:cs typeface="Roboto"/>
                <a:sym typeface="Roboto"/>
              </a:endParaRPr>
            </a:p>
          </p:txBody>
        </p:sp>
        <p:sp>
          <p:nvSpPr>
            <p:cNvPr id="539" name="Google Shape;539;p66"/>
            <p:cNvSpPr/>
            <p:nvPr/>
          </p:nvSpPr>
          <p:spPr>
            <a:xfrm rot="5400000">
              <a:off x="1947720" y="1877026"/>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6"/>
            <p:cNvSpPr/>
            <p:nvPr/>
          </p:nvSpPr>
          <p:spPr>
            <a:xfrm>
              <a:off x="1118308" y="2321924"/>
              <a:ext cx="2030400" cy="1935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Top frequent material group </a:t>
              </a:r>
              <a:endParaRPr>
                <a:solidFill>
                  <a:srgbClr val="FFFFFF"/>
                </a:solidFill>
                <a:latin typeface="Roboto"/>
                <a:ea typeface="Roboto"/>
                <a:cs typeface="Roboto"/>
                <a:sym typeface="Roboto"/>
              </a:endParaRPr>
            </a:p>
            <a:p>
              <a:pPr marL="914400" lvl="1"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Additive</a:t>
              </a:r>
              <a:endParaRPr>
                <a:solidFill>
                  <a:srgbClr val="FFFFFF"/>
                </a:solidFill>
                <a:latin typeface="Roboto"/>
                <a:ea typeface="Roboto"/>
                <a:cs typeface="Roboto"/>
                <a:sym typeface="Roboto"/>
              </a:endParaRPr>
            </a:p>
            <a:p>
              <a:pPr marL="914400" lvl="1"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Acid</a:t>
              </a:r>
              <a:endParaRPr>
                <a:solidFill>
                  <a:srgbClr val="FFFFFF"/>
                </a:solidFill>
                <a:latin typeface="Roboto"/>
                <a:ea typeface="Roboto"/>
                <a:cs typeface="Roboto"/>
                <a:sym typeface="Roboto"/>
              </a:endParaRPr>
            </a:p>
            <a:p>
              <a:pPr marL="914400" lvl="1"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Enzyme</a:t>
              </a:r>
              <a:endParaRPr>
                <a:solidFill>
                  <a:srgbClr val="FFFFFF"/>
                </a:solidFill>
                <a:latin typeface="Roboto"/>
                <a:ea typeface="Roboto"/>
                <a:cs typeface="Roboto"/>
                <a:sym typeface="Roboto"/>
              </a:endParaRPr>
            </a:p>
            <a:p>
              <a:pPr marL="914400" lvl="1"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Yeast</a:t>
              </a:r>
              <a:endParaRPr>
                <a:solidFill>
                  <a:srgbClr val="FFFFFF"/>
                </a:solidFill>
                <a:latin typeface="Roboto"/>
                <a:ea typeface="Roboto"/>
                <a:cs typeface="Roboto"/>
                <a:sym typeface="Roboto"/>
              </a:endParaRPr>
            </a:p>
            <a:p>
              <a:pPr marL="914400" lvl="1"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Nutrient </a:t>
              </a:r>
              <a:endParaRPr>
                <a:solidFill>
                  <a:srgbClr val="FFFFFF"/>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7"/>
          <p:cNvSpPr txBox="1">
            <a:spLocks noGrp="1"/>
          </p:cNvSpPr>
          <p:nvPr>
            <p:ph type="title"/>
          </p:nvPr>
        </p:nvSpPr>
        <p:spPr>
          <a:xfrm>
            <a:off x="1108950" y="310900"/>
            <a:ext cx="69261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Extraction</a:t>
            </a:r>
            <a:endParaRPr/>
          </a:p>
        </p:txBody>
      </p:sp>
      <p:grpSp>
        <p:nvGrpSpPr>
          <p:cNvPr id="546" name="Google Shape;546;p67"/>
          <p:cNvGrpSpPr/>
          <p:nvPr/>
        </p:nvGrpSpPr>
        <p:grpSpPr>
          <a:xfrm>
            <a:off x="2823604" y="2378587"/>
            <a:ext cx="5581439" cy="636103"/>
            <a:chOff x="1593000" y="2322568"/>
            <a:chExt cx="5957983" cy="667265"/>
          </a:xfrm>
        </p:grpSpPr>
        <p:sp>
          <p:nvSpPr>
            <p:cNvPr id="547" name="Google Shape;547;p67"/>
            <p:cNvSpPr/>
            <p:nvPr/>
          </p:nvSpPr>
          <p:spPr>
            <a:xfrm>
              <a:off x="3728383" y="2366509"/>
              <a:ext cx="3822600" cy="599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7"/>
            <p:cNvSpPr/>
            <p:nvPr/>
          </p:nvSpPr>
          <p:spPr>
            <a:xfrm flipH="1">
              <a:off x="2283025" y="2322575"/>
              <a:ext cx="1844400" cy="642600"/>
            </a:xfrm>
            <a:prstGeom prst="rect">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7"/>
            <p:cNvSpPr/>
            <p:nvPr/>
          </p:nvSpPr>
          <p:spPr>
            <a:xfrm rot="-5400000">
              <a:off x="3501574" y="1934671"/>
              <a:ext cx="643356" cy="1419149"/>
            </a:xfrm>
            <a:prstGeom prst="flowChartOffpageConnector">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7"/>
            <p:cNvSpPr/>
            <p:nvPr/>
          </p:nvSpPr>
          <p:spPr>
            <a:xfrm>
              <a:off x="2364372" y="2405578"/>
              <a:ext cx="1844400" cy="526200"/>
            </a:xfrm>
            <a:prstGeom prst="rect">
              <a:avLst/>
            </a:pr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1200"/>
                </a:spcAft>
                <a:buNone/>
              </a:pPr>
              <a:br>
                <a:rPr lang="en" sz="1100" b="1"/>
              </a:br>
              <a:r>
                <a:rPr lang="en" sz="1100" b="1">
                  <a:solidFill>
                    <a:srgbClr val="000000"/>
                  </a:solidFill>
                </a:rPr>
                <a:t>MD_WMGMT11_WN_TYP</a:t>
              </a:r>
              <a:endParaRPr sz="800" b="1">
                <a:solidFill>
                  <a:srgbClr val="FFFFFF"/>
                </a:solidFill>
                <a:latin typeface="Roboto"/>
                <a:ea typeface="Roboto"/>
                <a:cs typeface="Roboto"/>
                <a:sym typeface="Roboto"/>
              </a:endParaRPr>
            </a:p>
          </p:txBody>
        </p:sp>
        <p:sp>
          <p:nvSpPr>
            <p:cNvPr id="551" name="Google Shape;551;p67"/>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7"/>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553" name="Google Shape;553;p67"/>
            <p:cNvSpPr/>
            <p:nvPr/>
          </p:nvSpPr>
          <p:spPr>
            <a:xfrm>
              <a:off x="4532824" y="2347533"/>
              <a:ext cx="2864100" cy="642300"/>
            </a:xfrm>
            <a:prstGeom prst="rect">
              <a:avLst/>
            </a:prstGeom>
            <a:noFill/>
            <a:ln>
              <a:noFill/>
            </a:ln>
          </p:spPr>
          <p:txBody>
            <a:bodyPr spcFirstLastPara="1" wrap="square" lIns="91425" tIns="91425" rIns="91425" bIns="91425" anchor="ctr" anchorCtr="0">
              <a:noAutofit/>
            </a:bodyPr>
            <a:lstStyle/>
            <a:p>
              <a:pPr marL="457200" lvl="0" indent="-292100" algn="ctr" rtl="0">
                <a:lnSpc>
                  <a:spcPct val="115000"/>
                </a:lnSpc>
                <a:spcBef>
                  <a:spcPts val="0"/>
                </a:spcBef>
                <a:spcAft>
                  <a:spcPts val="0"/>
                </a:spcAft>
                <a:buClr>
                  <a:schemeClr val="lt1"/>
                </a:buClr>
                <a:buSzPts val="1000"/>
                <a:buFont typeface="Roboto"/>
                <a:buChar char="●"/>
              </a:pPr>
              <a:r>
                <a:rPr lang="en" sz="1000">
                  <a:solidFill>
                    <a:srgbClr val="A72A1E"/>
                  </a:solidFill>
                  <a:latin typeface="Roboto"/>
                  <a:ea typeface="Roboto"/>
                  <a:cs typeface="Roboto"/>
                  <a:sym typeface="Roboto"/>
                </a:rPr>
                <a:t>Determine which lots represented wines</a:t>
              </a:r>
              <a:endParaRPr sz="1000">
                <a:solidFill>
                  <a:srgbClr val="A72A1E"/>
                </a:solidFill>
                <a:latin typeface="Roboto"/>
                <a:ea typeface="Roboto"/>
                <a:cs typeface="Roboto"/>
                <a:sym typeface="Roboto"/>
              </a:endParaRPr>
            </a:p>
          </p:txBody>
        </p:sp>
      </p:grpSp>
      <p:sp>
        <p:nvSpPr>
          <p:cNvPr id="554" name="Google Shape;554;p67"/>
          <p:cNvSpPr/>
          <p:nvPr/>
        </p:nvSpPr>
        <p:spPr>
          <a:xfrm>
            <a:off x="4824021" y="1777988"/>
            <a:ext cx="3581012" cy="58719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7"/>
          <p:cNvSpPr/>
          <p:nvPr/>
        </p:nvSpPr>
        <p:spPr>
          <a:xfrm flipH="1">
            <a:off x="3470017" y="1778687"/>
            <a:ext cx="1727834" cy="586373"/>
          </a:xfrm>
          <a:prstGeom prst="rect">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7"/>
          <p:cNvSpPr/>
          <p:nvPr/>
        </p:nvSpPr>
        <p:spPr>
          <a:xfrm rot="-5400000">
            <a:off x="4619371" y="1407482"/>
            <a:ext cx="587062" cy="1329459"/>
          </a:xfrm>
          <a:prstGeom prst="flowChartOffpageConnector">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7"/>
          <p:cNvSpPr/>
          <p:nvPr/>
        </p:nvSpPr>
        <p:spPr>
          <a:xfrm>
            <a:off x="2823602" y="1778680"/>
            <a:ext cx="646392" cy="586099"/>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7"/>
          <p:cNvSpPr/>
          <p:nvPr/>
        </p:nvSpPr>
        <p:spPr>
          <a:xfrm>
            <a:off x="3525861" y="1849297"/>
            <a:ext cx="1727834" cy="452509"/>
          </a:xfrm>
          <a:prstGeom prst="rect">
            <a:avLst/>
          </a:pr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1200"/>
              </a:spcAft>
              <a:buNone/>
            </a:pPr>
            <a:br>
              <a:rPr lang="en" sz="1100" b="1"/>
            </a:br>
            <a:r>
              <a:rPr lang="en" sz="1100" b="1">
                <a:solidFill>
                  <a:srgbClr val="000000"/>
                </a:solidFill>
              </a:rPr>
              <a:t>LIMSLV_RPT_PARAM_DETAIL</a:t>
            </a:r>
            <a:endParaRPr sz="800">
              <a:solidFill>
                <a:srgbClr val="FFFFFF"/>
              </a:solidFill>
              <a:latin typeface="Roboto"/>
              <a:ea typeface="Roboto"/>
              <a:cs typeface="Roboto"/>
              <a:sym typeface="Roboto"/>
            </a:endParaRPr>
          </a:p>
        </p:txBody>
      </p:sp>
      <p:sp>
        <p:nvSpPr>
          <p:cNvPr id="559" name="Google Shape;559;p67"/>
          <p:cNvSpPr/>
          <p:nvPr/>
        </p:nvSpPr>
        <p:spPr>
          <a:xfrm>
            <a:off x="2823602" y="1777994"/>
            <a:ext cx="646392" cy="58637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560" name="Google Shape;560;p67"/>
          <p:cNvSpPr/>
          <p:nvPr/>
        </p:nvSpPr>
        <p:spPr>
          <a:xfrm>
            <a:off x="5577629" y="1777985"/>
            <a:ext cx="2684494" cy="586099"/>
          </a:xfrm>
          <a:prstGeom prst="rect">
            <a:avLst/>
          </a:prstGeom>
          <a:noFill/>
          <a:ln>
            <a:noFill/>
          </a:ln>
        </p:spPr>
        <p:txBody>
          <a:bodyPr spcFirstLastPara="1" wrap="square" lIns="91425" tIns="91425" rIns="91425" bIns="91425" anchor="ctr" anchorCtr="0">
            <a:noAutofit/>
          </a:bodyPr>
          <a:lstStyle/>
          <a:p>
            <a:pPr marL="457200" lvl="0" indent="-292100" algn="ctr" rtl="0">
              <a:lnSpc>
                <a:spcPct val="115000"/>
              </a:lnSpc>
              <a:spcBef>
                <a:spcPts val="0"/>
              </a:spcBef>
              <a:spcAft>
                <a:spcPts val="0"/>
              </a:spcAft>
              <a:buClr>
                <a:schemeClr val="lt1"/>
              </a:buClr>
              <a:buSzPts val="1000"/>
              <a:buFont typeface="Roboto"/>
              <a:buChar char="●"/>
            </a:pPr>
            <a:r>
              <a:rPr lang="en" sz="1000">
                <a:solidFill>
                  <a:srgbClr val="A72A1E"/>
                </a:solidFill>
                <a:latin typeface="Roboto"/>
                <a:ea typeface="Roboto"/>
                <a:cs typeface="Roboto"/>
                <a:sym typeface="Roboto"/>
              </a:rPr>
              <a:t>Extract relevant values that can be used as features and labels for modeling.</a:t>
            </a:r>
            <a:endParaRPr sz="1000">
              <a:solidFill>
                <a:srgbClr val="A72A1E"/>
              </a:solidFill>
              <a:latin typeface="Roboto"/>
              <a:ea typeface="Roboto"/>
              <a:cs typeface="Roboto"/>
              <a:sym typeface="Roboto"/>
            </a:endParaRPr>
          </a:p>
        </p:txBody>
      </p:sp>
      <p:grpSp>
        <p:nvGrpSpPr>
          <p:cNvPr id="561" name="Google Shape;561;p67"/>
          <p:cNvGrpSpPr/>
          <p:nvPr/>
        </p:nvGrpSpPr>
        <p:grpSpPr>
          <a:xfrm>
            <a:off x="2823602" y="3003439"/>
            <a:ext cx="5581431" cy="639061"/>
            <a:chOff x="1593000" y="2293489"/>
            <a:chExt cx="5957975" cy="672625"/>
          </a:xfrm>
        </p:grpSpPr>
        <p:sp>
          <p:nvSpPr>
            <p:cNvPr id="562" name="Google Shape;562;p67"/>
            <p:cNvSpPr/>
            <p:nvPr/>
          </p:nvSpPr>
          <p:spPr>
            <a:xfrm>
              <a:off x="3728375" y="2293489"/>
              <a:ext cx="3822600" cy="6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7"/>
            <p:cNvSpPr/>
            <p:nvPr/>
          </p:nvSpPr>
          <p:spPr>
            <a:xfrm flipH="1">
              <a:off x="2282998" y="2322575"/>
              <a:ext cx="1844400" cy="642600"/>
            </a:xfrm>
            <a:prstGeom prst="rect">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7"/>
            <p:cNvSpPr/>
            <p:nvPr/>
          </p:nvSpPr>
          <p:spPr>
            <a:xfrm rot="-5400000">
              <a:off x="3501574" y="1934316"/>
              <a:ext cx="643356" cy="1419149"/>
            </a:xfrm>
            <a:prstGeom prst="flowChartOffpageConnector">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7"/>
            <p:cNvSpPr/>
            <p:nvPr/>
          </p:nvSpPr>
          <p:spPr>
            <a:xfrm>
              <a:off x="2342637" y="2399939"/>
              <a:ext cx="1844400" cy="495900"/>
            </a:xfrm>
            <a:prstGeom prst="rect">
              <a:avLst/>
            </a:pr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1200"/>
                </a:spcAft>
                <a:buNone/>
              </a:pPr>
              <a:br>
                <a:rPr lang="en" sz="1100" b="1"/>
              </a:br>
              <a:r>
                <a:rPr lang="en" sz="1100" b="1">
                  <a:solidFill>
                    <a:srgbClr val="000000"/>
                  </a:solidFill>
                </a:rPr>
                <a:t>WMG_FND_HALFLEG_CMPST</a:t>
              </a:r>
              <a:endParaRPr sz="800">
                <a:solidFill>
                  <a:srgbClr val="FFFFFF"/>
                </a:solidFill>
                <a:latin typeface="Roboto"/>
                <a:ea typeface="Roboto"/>
                <a:cs typeface="Roboto"/>
                <a:sym typeface="Roboto"/>
              </a:endParaRPr>
            </a:p>
          </p:txBody>
        </p:sp>
        <p:sp>
          <p:nvSpPr>
            <p:cNvPr id="566" name="Google Shape;566;p67"/>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7"/>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568" name="Google Shape;568;p67"/>
            <p:cNvSpPr/>
            <p:nvPr/>
          </p:nvSpPr>
          <p:spPr>
            <a:xfrm>
              <a:off x="4490737" y="2363114"/>
              <a:ext cx="2868300" cy="6030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800">
                <a:solidFill>
                  <a:srgbClr val="A72A1E"/>
                </a:solidFill>
                <a:latin typeface="Roboto"/>
                <a:ea typeface="Roboto"/>
                <a:cs typeface="Roboto"/>
                <a:sym typeface="Roboto"/>
              </a:endParaRPr>
            </a:p>
            <a:p>
              <a:pPr marL="457200" lvl="0" indent="-292100" algn="ctr" rtl="0">
                <a:lnSpc>
                  <a:spcPct val="115000"/>
                </a:lnSpc>
                <a:spcBef>
                  <a:spcPts val="0"/>
                </a:spcBef>
                <a:spcAft>
                  <a:spcPts val="0"/>
                </a:spcAft>
                <a:buClr>
                  <a:schemeClr val="lt1"/>
                </a:buClr>
                <a:buSzPts val="1000"/>
                <a:buFont typeface="Roboto"/>
                <a:buChar char="●"/>
              </a:pPr>
              <a:r>
                <a:rPr lang="en" sz="1000">
                  <a:solidFill>
                    <a:srgbClr val="A72A1E"/>
                  </a:solidFill>
                  <a:latin typeface="Roboto"/>
                  <a:ea typeface="Roboto"/>
                  <a:cs typeface="Roboto"/>
                  <a:sym typeface="Roboto"/>
                </a:rPr>
                <a:t>Extract Ingredient Composition ID, site, tank, time, work orders and LOTs for filtering features</a:t>
              </a:r>
              <a:endParaRPr sz="1000">
                <a:solidFill>
                  <a:srgbClr val="A72A1E"/>
                </a:solidFill>
                <a:latin typeface="Roboto"/>
                <a:ea typeface="Roboto"/>
                <a:cs typeface="Roboto"/>
                <a:sym typeface="Roboto"/>
              </a:endParaRPr>
            </a:p>
            <a:p>
              <a:pPr marL="457200" lvl="0" indent="0" algn="l" rtl="0">
                <a:lnSpc>
                  <a:spcPct val="115000"/>
                </a:lnSpc>
                <a:spcBef>
                  <a:spcPts val="0"/>
                </a:spcBef>
                <a:spcAft>
                  <a:spcPts val="0"/>
                </a:spcAft>
                <a:buNone/>
              </a:pPr>
              <a:endParaRPr sz="800">
                <a:solidFill>
                  <a:srgbClr val="A72A1E"/>
                </a:solidFill>
                <a:latin typeface="Roboto"/>
                <a:ea typeface="Roboto"/>
                <a:cs typeface="Roboto"/>
                <a:sym typeface="Roboto"/>
              </a:endParaRPr>
            </a:p>
          </p:txBody>
        </p:sp>
      </p:grpSp>
      <p:grpSp>
        <p:nvGrpSpPr>
          <p:cNvPr id="569" name="Google Shape;569;p67"/>
          <p:cNvGrpSpPr/>
          <p:nvPr/>
        </p:nvGrpSpPr>
        <p:grpSpPr>
          <a:xfrm>
            <a:off x="2823602" y="3662120"/>
            <a:ext cx="5581431" cy="566999"/>
            <a:chOff x="1593000" y="2322403"/>
            <a:chExt cx="5957975" cy="643585"/>
          </a:xfrm>
        </p:grpSpPr>
        <p:sp>
          <p:nvSpPr>
            <p:cNvPr id="570" name="Google Shape;570;p67"/>
            <p:cNvSpPr/>
            <p:nvPr/>
          </p:nvSpPr>
          <p:spPr>
            <a:xfrm>
              <a:off x="3728375" y="2322489"/>
              <a:ext cx="3822600" cy="6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7"/>
            <p:cNvSpPr/>
            <p:nvPr/>
          </p:nvSpPr>
          <p:spPr>
            <a:xfrm flipH="1">
              <a:off x="2283025" y="2322575"/>
              <a:ext cx="1844400" cy="642600"/>
            </a:xfrm>
            <a:prstGeom prst="rect">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7"/>
            <p:cNvSpPr/>
            <p:nvPr/>
          </p:nvSpPr>
          <p:spPr>
            <a:xfrm rot="-5400000">
              <a:off x="3501574" y="1934671"/>
              <a:ext cx="643356" cy="1419149"/>
            </a:xfrm>
            <a:prstGeom prst="flowChartOffpageConnector">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7"/>
            <p:cNvSpPr/>
            <p:nvPr/>
          </p:nvSpPr>
          <p:spPr>
            <a:xfrm>
              <a:off x="2425407" y="2369750"/>
              <a:ext cx="1701900" cy="475500"/>
            </a:xfrm>
            <a:prstGeom prst="rect">
              <a:avLst/>
            </a:prstGeom>
            <a:solidFill>
              <a:srgbClr val="EEA7B8"/>
            </a:solidFill>
            <a:ln>
              <a:noFill/>
            </a:ln>
          </p:spPr>
          <p:txBody>
            <a:bodyPr spcFirstLastPara="1" wrap="square" lIns="91425" tIns="91425" rIns="91425" bIns="91425" anchor="ctr" anchorCtr="0">
              <a:noAutofit/>
            </a:bodyPr>
            <a:lstStyle/>
            <a:p>
              <a:pPr marL="0" marR="76200" lvl="0" indent="0" algn="l" rtl="0">
                <a:spcBef>
                  <a:spcPts val="300"/>
                </a:spcBef>
                <a:spcAft>
                  <a:spcPts val="300"/>
                </a:spcAft>
                <a:buNone/>
              </a:pPr>
              <a:r>
                <a:rPr lang="en" sz="1100" b="1">
                  <a:solidFill>
                    <a:srgbClr val="000000"/>
                  </a:solidFill>
                </a:rPr>
                <a:t>MD_WMG_INGREDIENT</a:t>
              </a:r>
              <a:r>
                <a:rPr lang="en" sz="1100" b="1"/>
                <a:t>_</a:t>
              </a:r>
              <a:r>
                <a:rPr lang="en" sz="1100" b="1">
                  <a:solidFill>
                    <a:srgbClr val="000000"/>
                  </a:solidFill>
                </a:rPr>
                <a:t>CMPST</a:t>
              </a:r>
              <a:endParaRPr sz="900">
                <a:solidFill>
                  <a:srgbClr val="FFFFFF"/>
                </a:solidFill>
                <a:latin typeface="Roboto"/>
                <a:ea typeface="Roboto"/>
                <a:cs typeface="Roboto"/>
                <a:sym typeface="Roboto"/>
              </a:endParaRPr>
            </a:p>
          </p:txBody>
        </p:sp>
        <p:sp>
          <p:nvSpPr>
            <p:cNvPr id="574" name="Google Shape;574;p67"/>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7"/>
            <p:cNvSpPr/>
            <p:nvPr/>
          </p:nvSpPr>
          <p:spPr>
            <a:xfrm>
              <a:off x="1593000" y="2322403"/>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576" name="Google Shape;576;p67"/>
            <p:cNvSpPr/>
            <p:nvPr/>
          </p:nvSpPr>
          <p:spPr>
            <a:xfrm>
              <a:off x="4485909" y="2323090"/>
              <a:ext cx="2873100" cy="642300"/>
            </a:xfrm>
            <a:prstGeom prst="rect">
              <a:avLst/>
            </a:prstGeom>
            <a:noFill/>
            <a:ln>
              <a:noFill/>
            </a:ln>
          </p:spPr>
          <p:txBody>
            <a:bodyPr spcFirstLastPara="1" wrap="square" lIns="91425" tIns="91425" rIns="91425" bIns="91425" anchor="ctr" anchorCtr="0">
              <a:noAutofit/>
            </a:bodyPr>
            <a:lstStyle/>
            <a:p>
              <a:pPr marL="457200" lvl="0" indent="-292100" algn="ctr" rtl="0">
                <a:lnSpc>
                  <a:spcPct val="115000"/>
                </a:lnSpc>
                <a:spcBef>
                  <a:spcPts val="0"/>
                </a:spcBef>
                <a:spcAft>
                  <a:spcPts val="0"/>
                </a:spcAft>
                <a:buClr>
                  <a:schemeClr val="lt1"/>
                </a:buClr>
                <a:buSzPts val="1000"/>
                <a:buFont typeface="Roboto"/>
                <a:buChar char="●"/>
              </a:pPr>
              <a:r>
                <a:rPr lang="en" sz="1000">
                  <a:solidFill>
                    <a:srgbClr val="A72A1E"/>
                  </a:solidFill>
                  <a:latin typeface="Roboto"/>
                  <a:ea typeface="Roboto"/>
                  <a:cs typeface="Roboto"/>
                  <a:sym typeface="Roboto"/>
                </a:rPr>
                <a:t>Extract Ingredient ID’s to join with material data </a:t>
              </a:r>
              <a:endParaRPr sz="1000">
                <a:solidFill>
                  <a:srgbClr val="A72A1E"/>
                </a:solidFill>
                <a:latin typeface="Roboto"/>
                <a:ea typeface="Roboto"/>
                <a:cs typeface="Roboto"/>
                <a:sym typeface="Roboto"/>
              </a:endParaRPr>
            </a:p>
          </p:txBody>
        </p:sp>
      </p:grpSp>
      <p:grpSp>
        <p:nvGrpSpPr>
          <p:cNvPr id="577" name="Google Shape;577;p67"/>
          <p:cNvGrpSpPr/>
          <p:nvPr/>
        </p:nvGrpSpPr>
        <p:grpSpPr>
          <a:xfrm>
            <a:off x="2823602" y="4229485"/>
            <a:ext cx="5482231" cy="587785"/>
            <a:chOff x="1593000" y="2306734"/>
            <a:chExt cx="5852083" cy="659322"/>
          </a:xfrm>
        </p:grpSpPr>
        <p:sp>
          <p:nvSpPr>
            <p:cNvPr id="578" name="Google Shape;578;p67"/>
            <p:cNvSpPr/>
            <p:nvPr/>
          </p:nvSpPr>
          <p:spPr>
            <a:xfrm>
              <a:off x="3728383" y="2322556"/>
              <a:ext cx="3716700" cy="6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7"/>
            <p:cNvSpPr/>
            <p:nvPr/>
          </p:nvSpPr>
          <p:spPr>
            <a:xfrm flipH="1">
              <a:off x="2283025" y="2322575"/>
              <a:ext cx="1844400" cy="642600"/>
            </a:xfrm>
            <a:prstGeom prst="rect">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7"/>
            <p:cNvSpPr/>
            <p:nvPr/>
          </p:nvSpPr>
          <p:spPr>
            <a:xfrm rot="-5400000">
              <a:off x="3501574" y="1934671"/>
              <a:ext cx="643356" cy="1419149"/>
            </a:xfrm>
            <a:prstGeom prst="flowChartOffpageConnector">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7"/>
            <p:cNvSpPr/>
            <p:nvPr/>
          </p:nvSpPr>
          <p:spPr>
            <a:xfrm>
              <a:off x="2179944" y="2399951"/>
              <a:ext cx="1940700" cy="495900"/>
            </a:xfrm>
            <a:prstGeom prst="rect">
              <a:avLst/>
            </a:prstGeom>
            <a:solidFill>
              <a:srgbClr val="EEA7B8"/>
            </a:solidFill>
            <a:ln>
              <a:noFill/>
            </a:ln>
          </p:spPr>
          <p:txBody>
            <a:bodyPr spcFirstLastPara="1" wrap="square" lIns="91425" tIns="91425" rIns="91425" bIns="91425" anchor="ctr" anchorCtr="0">
              <a:noAutofit/>
            </a:bodyPr>
            <a:lstStyle/>
            <a:p>
              <a:pPr marL="0" marR="76200" lvl="0" indent="0" algn="ctr" rtl="0">
                <a:spcBef>
                  <a:spcPts val="300"/>
                </a:spcBef>
                <a:spcAft>
                  <a:spcPts val="300"/>
                </a:spcAft>
                <a:buNone/>
              </a:pPr>
              <a:r>
                <a:rPr lang="en" sz="1200" b="1">
                  <a:solidFill>
                    <a:srgbClr val="000000"/>
                  </a:solidFill>
                </a:rPr>
                <a:t>MD_MATERIAL</a:t>
              </a:r>
              <a:endParaRPr sz="700">
                <a:solidFill>
                  <a:srgbClr val="FFFFFF"/>
                </a:solidFill>
                <a:latin typeface="Roboto"/>
                <a:ea typeface="Roboto"/>
                <a:cs typeface="Roboto"/>
                <a:sym typeface="Roboto"/>
              </a:endParaRPr>
            </a:p>
          </p:txBody>
        </p:sp>
        <p:sp>
          <p:nvSpPr>
            <p:cNvPr id="582" name="Google Shape;582;p67"/>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7"/>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600">
                  <a:solidFill>
                    <a:srgbClr val="FFFFFF"/>
                  </a:solidFill>
                  <a:latin typeface="Roboto Thin"/>
                  <a:ea typeface="Roboto Thin"/>
                  <a:cs typeface="Roboto Thin"/>
                  <a:sym typeface="Roboto Thin"/>
                </a:rPr>
                <a:t>06</a:t>
              </a:r>
              <a:endParaRPr sz="2600">
                <a:solidFill>
                  <a:srgbClr val="FFFFFF"/>
                </a:solidFill>
                <a:latin typeface="Roboto Thin"/>
                <a:ea typeface="Roboto Thin"/>
                <a:cs typeface="Roboto Thin"/>
                <a:sym typeface="Roboto Thin"/>
              </a:endParaRPr>
            </a:p>
          </p:txBody>
        </p:sp>
        <p:sp>
          <p:nvSpPr>
            <p:cNvPr id="584" name="Google Shape;584;p67"/>
            <p:cNvSpPr/>
            <p:nvPr/>
          </p:nvSpPr>
          <p:spPr>
            <a:xfrm>
              <a:off x="4016945" y="2306734"/>
              <a:ext cx="3428100" cy="642300"/>
            </a:xfrm>
            <a:prstGeom prst="rect">
              <a:avLst/>
            </a:prstGeom>
            <a:noFill/>
            <a:ln>
              <a:noFill/>
            </a:ln>
          </p:spPr>
          <p:txBody>
            <a:bodyPr spcFirstLastPara="1" wrap="square" lIns="91425" tIns="91425" rIns="91425" bIns="91425" anchor="ctr" anchorCtr="0">
              <a:noAutofit/>
            </a:bodyPr>
            <a:lstStyle/>
            <a:p>
              <a:pPr marL="914400" lvl="0" indent="-292100" algn="ctr" rtl="0">
                <a:lnSpc>
                  <a:spcPct val="115000"/>
                </a:lnSpc>
                <a:spcBef>
                  <a:spcPts val="0"/>
                </a:spcBef>
                <a:spcAft>
                  <a:spcPts val="0"/>
                </a:spcAft>
                <a:buClr>
                  <a:schemeClr val="lt1"/>
                </a:buClr>
                <a:buSzPts val="1000"/>
                <a:buFont typeface="Roboto"/>
                <a:buChar char="●"/>
              </a:pPr>
              <a:r>
                <a:rPr lang="en" sz="1000">
                  <a:solidFill>
                    <a:srgbClr val="A72A1E"/>
                  </a:solidFill>
                  <a:latin typeface="Roboto"/>
                  <a:ea typeface="Roboto"/>
                  <a:cs typeface="Roboto"/>
                  <a:sym typeface="Roboto"/>
                </a:rPr>
                <a:t>Extract ingredient composition components that could be used as features for modeling</a:t>
              </a:r>
              <a:endParaRPr sz="1000">
                <a:solidFill>
                  <a:srgbClr val="A72A1E"/>
                </a:solidFill>
                <a:latin typeface="Roboto"/>
                <a:ea typeface="Roboto"/>
                <a:cs typeface="Roboto"/>
                <a:sym typeface="Roboto"/>
              </a:endParaRPr>
            </a:p>
          </p:txBody>
        </p:sp>
      </p:grpSp>
      <p:pic>
        <p:nvPicPr>
          <p:cNvPr id="585" name="Google Shape;585;p67"/>
          <p:cNvPicPr preferRelativeResize="0"/>
          <p:nvPr/>
        </p:nvPicPr>
        <p:blipFill>
          <a:blip r:embed="rId3">
            <a:alphaModFix/>
          </a:blip>
          <a:stretch>
            <a:fillRect/>
          </a:stretch>
        </p:blipFill>
        <p:spPr>
          <a:xfrm>
            <a:off x="15799" y="3668850"/>
            <a:ext cx="1960201" cy="560631"/>
          </a:xfrm>
          <a:prstGeom prst="rect">
            <a:avLst/>
          </a:prstGeom>
          <a:noFill/>
          <a:ln>
            <a:noFill/>
          </a:ln>
        </p:spPr>
      </p:pic>
      <p:pic>
        <p:nvPicPr>
          <p:cNvPr id="586" name="Google Shape;586;p67"/>
          <p:cNvPicPr preferRelativeResize="0"/>
          <p:nvPr/>
        </p:nvPicPr>
        <p:blipFill>
          <a:blip r:embed="rId4">
            <a:alphaModFix/>
          </a:blip>
          <a:stretch>
            <a:fillRect/>
          </a:stretch>
        </p:blipFill>
        <p:spPr>
          <a:xfrm>
            <a:off x="1002250" y="2053562"/>
            <a:ext cx="628026" cy="712820"/>
          </a:xfrm>
          <a:prstGeom prst="rect">
            <a:avLst/>
          </a:prstGeom>
          <a:noFill/>
          <a:ln>
            <a:noFill/>
          </a:ln>
        </p:spPr>
      </p:pic>
      <p:pic>
        <p:nvPicPr>
          <p:cNvPr id="587" name="Google Shape;587;p67"/>
          <p:cNvPicPr preferRelativeResize="0"/>
          <p:nvPr/>
        </p:nvPicPr>
        <p:blipFill>
          <a:blip r:embed="rId5">
            <a:alphaModFix amt="84000"/>
          </a:blip>
          <a:stretch>
            <a:fillRect/>
          </a:stretch>
        </p:blipFill>
        <p:spPr>
          <a:xfrm>
            <a:off x="765075" y="2053551"/>
            <a:ext cx="393586" cy="393600"/>
          </a:xfrm>
          <a:prstGeom prst="rect">
            <a:avLst/>
          </a:prstGeom>
          <a:noFill/>
          <a:ln>
            <a:noFill/>
          </a:ln>
        </p:spPr>
      </p:pic>
      <p:pic>
        <p:nvPicPr>
          <p:cNvPr id="588" name="Google Shape;588;p67"/>
          <p:cNvPicPr preferRelativeResize="0"/>
          <p:nvPr/>
        </p:nvPicPr>
        <p:blipFill>
          <a:blip r:embed="rId6">
            <a:alphaModFix amt="80000"/>
          </a:blip>
          <a:stretch>
            <a:fillRect/>
          </a:stretch>
        </p:blipFill>
        <p:spPr>
          <a:xfrm>
            <a:off x="1508224" y="3517162"/>
            <a:ext cx="688800" cy="393600"/>
          </a:xfrm>
          <a:prstGeom prst="rect">
            <a:avLst/>
          </a:prstGeom>
          <a:noFill/>
          <a:ln>
            <a:noFill/>
          </a:ln>
        </p:spPr>
      </p:pic>
      <p:sp>
        <p:nvSpPr>
          <p:cNvPr id="589" name="Google Shape;589;p67"/>
          <p:cNvSpPr/>
          <p:nvPr/>
        </p:nvSpPr>
        <p:spPr>
          <a:xfrm>
            <a:off x="102675" y="1321725"/>
            <a:ext cx="2220000" cy="3059700"/>
          </a:xfrm>
          <a:prstGeom prst="roundRect">
            <a:avLst>
              <a:gd name="adj" fmla="val 16667"/>
            </a:avLst>
          </a:prstGeom>
          <a:noFill/>
          <a:ln w="9525" cap="flat" cmpd="sng">
            <a:solidFill>
              <a:srgbClr val="B02C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591" name="Google Shape;591;p67"/>
          <p:cNvSpPr txBox="1"/>
          <p:nvPr/>
        </p:nvSpPr>
        <p:spPr>
          <a:xfrm>
            <a:off x="1088675" y="2211225"/>
            <a:ext cx="2517000" cy="29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92" name="Google Shape;592;p67"/>
          <p:cNvSpPr txBox="1"/>
          <p:nvPr/>
        </p:nvSpPr>
        <p:spPr>
          <a:xfrm>
            <a:off x="724875" y="1356725"/>
            <a:ext cx="128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4"/>
                </a:solidFill>
                <a:latin typeface="Oswald"/>
                <a:ea typeface="Oswald"/>
                <a:cs typeface="Oswald"/>
                <a:sym typeface="Oswald"/>
              </a:rPr>
              <a:t>Data Sources</a:t>
            </a:r>
            <a:endParaRPr>
              <a:solidFill>
                <a:schemeClr val="accent4"/>
              </a:solidFill>
              <a:latin typeface="Oswald"/>
              <a:ea typeface="Oswald"/>
              <a:cs typeface="Oswald"/>
              <a:sym typeface="Oswald"/>
            </a:endParaRPr>
          </a:p>
        </p:txBody>
      </p:sp>
      <p:sp>
        <p:nvSpPr>
          <p:cNvPr id="593" name="Google Shape;593;p67"/>
          <p:cNvSpPr txBox="1"/>
          <p:nvPr/>
        </p:nvSpPr>
        <p:spPr>
          <a:xfrm>
            <a:off x="943100" y="2674575"/>
            <a:ext cx="1280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Open Sans"/>
                <a:ea typeface="Open Sans"/>
                <a:cs typeface="Open Sans"/>
                <a:sym typeface="Open Sans"/>
              </a:rPr>
              <a:t>Oracle</a:t>
            </a:r>
            <a:endParaRPr sz="1100" b="1">
              <a:latin typeface="Open Sans"/>
              <a:ea typeface="Open Sans"/>
              <a:cs typeface="Open Sans"/>
              <a:sym typeface="Open Sans"/>
            </a:endParaRPr>
          </a:p>
        </p:txBody>
      </p:sp>
      <p:cxnSp>
        <p:nvCxnSpPr>
          <p:cNvPr id="594" name="Google Shape;594;p67"/>
          <p:cNvCxnSpPr/>
          <p:nvPr/>
        </p:nvCxnSpPr>
        <p:spPr>
          <a:xfrm rot="10800000" flipH="1">
            <a:off x="2328000" y="2874450"/>
            <a:ext cx="357600" cy="2100"/>
          </a:xfrm>
          <a:prstGeom prst="straightConnector1">
            <a:avLst/>
          </a:prstGeom>
          <a:noFill/>
          <a:ln w="9525" cap="flat" cmpd="sng">
            <a:solidFill>
              <a:schemeClr val="accent1"/>
            </a:solidFill>
            <a:prstDash val="solid"/>
            <a:round/>
            <a:headEnd type="none" w="med" len="med"/>
            <a:tailEnd type="triangle" w="med" len="med"/>
          </a:ln>
        </p:spPr>
      </p:cxnSp>
      <p:sp>
        <p:nvSpPr>
          <p:cNvPr id="595" name="Google Shape;595;p67"/>
          <p:cNvSpPr/>
          <p:nvPr/>
        </p:nvSpPr>
        <p:spPr>
          <a:xfrm>
            <a:off x="4824021" y="1168546"/>
            <a:ext cx="3581012" cy="58667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7"/>
          <p:cNvSpPr/>
          <p:nvPr/>
        </p:nvSpPr>
        <p:spPr>
          <a:xfrm flipH="1">
            <a:off x="3470017" y="1168552"/>
            <a:ext cx="1727834" cy="585858"/>
          </a:xfrm>
          <a:prstGeom prst="rect">
            <a:avLst/>
          </a:pr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7"/>
          <p:cNvSpPr/>
          <p:nvPr/>
        </p:nvSpPr>
        <p:spPr>
          <a:xfrm>
            <a:off x="2823602" y="1168546"/>
            <a:ext cx="646392" cy="585585"/>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67"/>
          <p:cNvGrpSpPr/>
          <p:nvPr/>
        </p:nvGrpSpPr>
        <p:grpSpPr>
          <a:xfrm>
            <a:off x="2823602" y="1168546"/>
            <a:ext cx="5401677" cy="586681"/>
            <a:chOff x="2823602" y="1168546"/>
            <a:chExt cx="5401677" cy="586681"/>
          </a:xfrm>
        </p:grpSpPr>
        <p:sp>
          <p:nvSpPr>
            <p:cNvPr id="599" name="Google Shape;599;p67"/>
            <p:cNvSpPr/>
            <p:nvPr/>
          </p:nvSpPr>
          <p:spPr>
            <a:xfrm>
              <a:off x="2823602" y="1168552"/>
              <a:ext cx="646392" cy="585858"/>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600" name="Google Shape;600;p67"/>
            <p:cNvSpPr/>
            <p:nvPr/>
          </p:nvSpPr>
          <p:spPr>
            <a:xfrm>
              <a:off x="5533679" y="1169627"/>
              <a:ext cx="2691600" cy="585600"/>
            </a:xfrm>
            <a:prstGeom prst="rect">
              <a:avLst/>
            </a:prstGeom>
            <a:noFill/>
            <a:ln>
              <a:noFill/>
            </a:ln>
          </p:spPr>
          <p:txBody>
            <a:bodyPr spcFirstLastPara="1" wrap="square" lIns="91425" tIns="91425" rIns="91425" bIns="91425" anchor="ctr" anchorCtr="0">
              <a:noAutofit/>
            </a:bodyPr>
            <a:lstStyle/>
            <a:p>
              <a:pPr marL="457200" lvl="0" indent="-292100" algn="ctr" rtl="0">
                <a:lnSpc>
                  <a:spcPct val="115000"/>
                </a:lnSpc>
                <a:spcBef>
                  <a:spcPts val="0"/>
                </a:spcBef>
                <a:spcAft>
                  <a:spcPts val="0"/>
                </a:spcAft>
                <a:buClr>
                  <a:schemeClr val="lt1"/>
                </a:buClr>
                <a:buSzPts val="1000"/>
                <a:buFont typeface="Roboto"/>
                <a:buChar char="●"/>
              </a:pPr>
              <a:r>
                <a:rPr lang="en" sz="1000">
                  <a:solidFill>
                    <a:srgbClr val="A72A1E"/>
                  </a:solidFill>
                  <a:latin typeface="Roboto"/>
                  <a:ea typeface="Roboto"/>
                  <a:cs typeface="Roboto"/>
                  <a:sym typeface="Roboto"/>
                </a:rPr>
                <a:t>Wine Sample Data for Livingston facility</a:t>
              </a:r>
              <a:endParaRPr sz="1000">
                <a:solidFill>
                  <a:srgbClr val="A72A1E"/>
                </a:solidFill>
                <a:latin typeface="Roboto"/>
                <a:ea typeface="Roboto"/>
                <a:cs typeface="Roboto"/>
                <a:sym typeface="Roboto"/>
              </a:endParaRPr>
            </a:p>
          </p:txBody>
        </p:sp>
        <p:sp>
          <p:nvSpPr>
            <p:cNvPr id="601" name="Google Shape;601;p67"/>
            <p:cNvSpPr/>
            <p:nvPr/>
          </p:nvSpPr>
          <p:spPr>
            <a:xfrm rot="-5400000">
              <a:off x="4619628" y="797090"/>
              <a:ext cx="586547" cy="1329459"/>
            </a:xfrm>
            <a:prstGeom prst="flowChartOffpageConnector">
              <a:avLst/>
            </a:pr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7"/>
            <p:cNvSpPr/>
            <p:nvPr/>
          </p:nvSpPr>
          <p:spPr>
            <a:xfrm>
              <a:off x="3479686" y="1215097"/>
              <a:ext cx="1727700" cy="452400"/>
            </a:xfrm>
            <a:prstGeom prst="rect">
              <a:avLst/>
            </a:pr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1200"/>
                </a:spcAft>
                <a:buClr>
                  <a:schemeClr val="dk1"/>
                </a:buClr>
                <a:buSzPts val="1100"/>
                <a:buFont typeface="Arial"/>
                <a:buNone/>
              </a:pPr>
              <a:r>
                <a:rPr lang="en" sz="1100" b="1">
                  <a:solidFill>
                    <a:schemeClr val="dk1"/>
                  </a:solidFill>
                </a:rPr>
                <a:t>LIMSLV_RPT_SAMPLE_SUMMARY</a:t>
              </a:r>
              <a:endParaRPr sz="800">
                <a:solidFill>
                  <a:srgbClr val="FFFFFF"/>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8"/>
          <p:cNvSpPr txBox="1">
            <a:spLocks noGrp="1"/>
          </p:cNvSpPr>
          <p:nvPr>
            <p:ph type="title"/>
          </p:nvPr>
        </p:nvSpPr>
        <p:spPr>
          <a:xfrm>
            <a:off x="311700" y="304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Cleaning and Merging</a:t>
            </a:r>
            <a:endParaRPr/>
          </a:p>
        </p:txBody>
      </p:sp>
      <p:grpSp>
        <p:nvGrpSpPr>
          <p:cNvPr id="608" name="Google Shape;608;p68"/>
          <p:cNvGrpSpPr/>
          <p:nvPr/>
        </p:nvGrpSpPr>
        <p:grpSpPr>
          <a:xfrm>
            <a:off x="561151" y="1361914"/>
            <a:ext cx="1766275" cy="1002916"/>
            <a:chOff x="1083025" y="1574025"/>
            <a:chExt cx="1834900" cy="2204695"/>
          </a:xfrm>
        </p:grpSpPr>
        <p:sp>
          <p:nvSpPr>
            <p:cNvPr id="609" name="Google Shape;609;p6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000" b="1"/>
                <a:t>Step  1</a:t>
              </a:r>
              <a:endParaRPr sz="1000" b="1"/>
            </a:p>
          </p:txBody>
        </p:sp>
        <p:sp>
          <p:nvSpPr>
            <p:cNvPr id="610" name="Google Shape;610;p68"/>
            <p:cNvSpPr txBox="1"/>
            <p:nvPr/>
          </p:nvSpPr>
          <p:spPr>
            <a:xfrm>
              <a:off x="1235813" y="2913520"/>
              <a:ext cx="1505100" cy="865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b="1">
                  <a:latin typeface="Roboto"/>
                  <a:ea typeface="Roboto"/>
                  <a:cs typeface="Roboto"/>
                  <a:sym typeface="Roboto"/>
                </a:rPr>
                <a:t>Separate value extracts</a:t>
              </a:r>
              <a:endParaRPr sz="1200" b="1">
                <a:latin typeface="Roboto"/>
                <a:ea typeface="Roboto"/>
                <a:cs typeface="Roboto"/>
                <a:sym typeface="Roboto"/>
              </a:endParaRPr>
            </a:p>
          </p:txBody>
        </p:sp>
        <p:cxnSp>
          <p:nvCxnSpPr>
            <p:cNvPr id="611" name="Google Shape;611;p6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612" name="Google Shape;612;p68"/>
            <p:cNvSpPr/>
            <p:nvPr/>
          </p:nvSpPr>
          <p:spPr>
            <a:xfrm flipH="1">
              <a:off x="1083025" y="2306625"/>
              <a:ext cx="1834800" cy="143400"/>
            </a:xfrm>
            <a:prstGeom prst="parallelogram">
              <a:avLst>
                <a:gd name="adj" fmla="val 96952"/>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99999"/>
                  </a:solidFill>
                </a:rPr>
                <a:t>  </a:t>
              </a:r>
              <a:endParaRPr>
                <a:solidFill>
                  <a:srgbClr val="999999"/>
                </a:solidFill>
              </a:endParaRPr>
            </a:p>
          </p:txBody>
        </p:sp>
        <p:sp>
          <p:nvSpPr>
            <p:cNvPr id="613" name="Google Shape;613;p68"/>
            <p:cNvSpPr/>
            <p:nvPr/>
          </p:nvSpPr>
          <p:spPr>
            <a:xfrm>
              <a:off x="1083125" y="2460449"/>
              <a:ext cx="1834800" cy="143400"/>
            </a:xfrm>
            <a:prstGeom prst="parallelogram">
              <a:avLst>
                <a:gd name="adj" fmla="val 96952"/>
              </a:avLst>
            </a:prstGeom>
            <a:solidFill>
              <a:srgbClr val="AB2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68"/>
          <p:cNvGrpSpPr/>
          <p:nvPr/>
        </p:nvGrpSpPr>
        <p:grpSpPr>
          <a:xfrm>
            <a:off x="2206229" y="1361914"/>
            <a:ext cx="1766275" cy="812373"/>
            <a:chOff x="1083025" y="1574025"/>
            <a:chExt cx="1834900" cy="1785827"/>
          </a:xfrm>
        </p:grpSpPr>
        <p:sp>
          <p:nvSpPr>
            <p:cNvPr id="615" name="Google Shape;615;p6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000" b="1"/>
                <a:t>Step 2</a:t>
              </a:r>
              <a:endParaRPr sz="1000" b="1"/>
            </a:p>
          </p:txBody>
        </p:sp>
        <p:sp>
          <p:nvSpPr>
            <p:cNvPr id="616" name="Google Shape;616;p68"/>
            <p:cNvSpPr txBox="1"/>
            <p:nvPr/>
          </p:nvSpPr>
          <p:spPr>
            <a:xfrm>
              <a:off x="1249368" y="2460452"/>
              <a:ext cx="1505100" cy="899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b="1">
                  <a:latin typeface="Roboto"/>
                  <a:ea typeface="Roboto"/>
                  <a:cs typeface="Roboto"/>
                  <a:sym typeface="Roboto"/>
                </a:rPr>
                <a:t>Merge extracts</a:t>
              </a:r>
              <a:endParaRPr sz="1200" b="1">
                <a:latin typeface="Roboto"/>
                <a:ea typeface="Roboto"/>
                <a:cs typeface="Roboto"/>
                <a:sym typeface="Roboto"/>
              </a:endParaRPr>
            </a:p>
          </p:txBody>
        </p:sp>
        <p:cxnSp>
          <p:nvCxnSpPr>
            <p:cNvPr id="617" name="Google Shape;617;p6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618" name="Google Shape;618;p68"/>
            <p:cNvSpPr/>
            <p:nvPr/>
          </p:nvSpPr>
          <p:spPr>
            <a:xfrm flipH="1">
              <a:off x="1083025" y="2306625"/>
              <a:ext cx="1834800" cy="143400"/>
            </a:xfrm>
            <a:prstGeom prst="parallelogram">
              <a:avLst>
                <a:gd name="adj" fmla="val 96952"/>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19" name="Google Shape;619;p68"/>
            <p:cNvSpPr/>
            <p:nvPr/>
          </p:nvSpPr>
          <p:spPr>
            <a:xfrm>
              <a:off x="1083125" y="2460449"/>
              <a:ext cx="1834800" cy="143400"/>
            </a:xfrm>
            <a:prstGeom prst="parallelogram">
              <a:avLst>
                <a:gd name="adj" fmla="val 96952"/>
              </a:avLst>
            </a:prstGeom>
            <a:solidFill>
              <a:srgbClr val="AB2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68"/>
          <p:cNvGrpSpPr/>
          <p:nvPr/>
        </p:nvGrpSpPr>
        <p:grpSpPr>
          <a:xfrm>
            <a:off x="3854094" y="1361591"/>
            <a:ext cx="1766275" cy="825067"/>
            <a:chOff x="1083025" y="1574025"/>
            <a:chExt cx="1834900" cy="1813734"/>
          </a:xfrm>
        </p:grpSpPr>
        <p:sp>
          <p:nvSpPr>
            <p:cNvPr id="621" name="Google Shape;621;p6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000" b="1">
                  <a:solidFill>
                    <a:schemeClr val="dk1"/>
                  </a:solidFill>
                </a:rPr>
                <a:t>Step 3</a:t>
              </a:r>
              <a:endParaRPr sz="1000" b="1">
                <a:solidFill>
                  <a:schemeClr val="dk1"/>
                </a:solidFill>
              </a:endParaRPr>
            </a:p>
          </p:txBody>
        </p:sp>
        <p:sp>
          <p:nvSpPr>
            <p:cNvPr id="622" name="Google Shape;622;p68"/>
            <p:cNvSpPr txBox="1"/>
            <p:nvPr/>
          </p:nvSpPr>
          <p:spPr>
            <a:xfrm>
              <a:off x="1248629" y="2875092"/>
              <a:ext cx="1505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b="1">
                  <a:solidFill>
                    <a:schemeClr val="dk1"/>
                  </a:solidFill>
                  <a:latin typeface="Roboto"/>
                  <a:ea typeface="Roboto"/>
                  <a:cs typeface="Roboto"/>
                  <a:sym typeface="Roboto"/>
                </a:rPr>
                <a:t>Create</a:t>
              </a:r>
              <a:endParaRPr sz="1200" b="1">
                <a:solidFill>
                  <a:schemeClr val="dk1"/>
                </a:solidFill>
                <a:latin typeface="Roboto"/>
                <a:ea typeface="Roboto"/>
                <a:cs typeface="Roboto"/>
                <a:sym typeface="Roboto"/>
              </a:endParaRPr>
            </a:p>
          </p:txBody>
        </p:sp>
        <p:sp>
          <p:nvSpPr>
            <p:cNvPr id="623" name="Google Shape;623;p68"/>
            <p:cNvSpPr txBox="1"/>
            <p:nvPr/>
          </p:nvSpPr>
          <p:spPr>
            <a:xfrm>
              <a:off x="1228392" y="2941358"/>
              <a:ext cx="1545600" cy="44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900">
                <a:solidFill>
                  <a:srgbClr val="858585"/>
                </a:solidFill>
              </a:endParaRPr>
            </a:p>
          </p:txBody>
        </p:sp>
        <p:cxnSp>
          <p:nvCxnSpPr>
            <p:cNvPr id="624" name="Google Shape;624;p6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625" name="Google Shape;625;p68"/>
            <p:cNvSpPr/>
            <p:nvPr/>
          </p:nvSpPr>
          <p:spPr>
            <a:xfrm flipH="1">
              <a:off x="1083025" y="2306625"/>
              <a:ext cx="1834800" cy="143400"/>
            </a:xfrm>
            <a:prstGeom prst="parallelogram">
              <a:avLst>
                <a:gd name="adj" fmla="val 96952"/>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6" name="Google Shape;626;p68"/>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68"/>
          <p:cNvGrpSpPr/>
          <p:nvPr/>
        </p:nvGrpSpPr>
        <p:grpSpPr>
          <a:xfrm>
            <a:off x="5503325" y="1361586"/>
            <a:ext cx="1766275" cy="957472"/>
            <a:chOff x="1083025" y="1574025"/>
            <a:chExt cx="1834900" cy="2104797"/>
          </a:xfrm>
        </p:grpSpPr>
        <p:sp>
          <p:nvSpPr>
            <p:cNvPr id="628" name="Google Shape;628;p6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000" b="1">
                  <a:solidFill>
                    <a:schemeClr val="dk1"/>
                  </a:solidFill>
                </a:rPr>
                <a:t>Step 4</a:t>
              </a:r>
              <a:endParaRPr sz="1000" b="1">
                <a:solidFill>
                  <a:schemeClr val="dk1"/>
                </a:solidFill>
              </a:endParaRPr>
            </a:p>
          </p:txBody>
        </p:sp>
        <p:sp>
          <p:nvSpPr>
            <p:cNvPr id="629" name="Google Shape;629;p68"/>
            <p:cNvSpPr txBox="1"/>
            <p:nvPr/>
          </p:nvSpPr>
          <p:spPr>
            <a:xfrm>
              <a:off x="1227956" y="2875092"/>
              <a:ext cx="1505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b="1">
                  <a:solidFill>
                    <a:schemeClr val="dk1"/>
                  </a:solidFill>
                </a:rPr>
                <a:t>Convert</a:t>
              </a:r>
              <a:endParaRPr sz="1200" b="1">
                <a:solidFill>
                  <a:schemeClr val="dk1"/>
                </a:solidFill>
              </a:endParaRPr>
            </a:p>
          </p:txBody>
        </p:sp>
        <p:sp>
          <p:nvSpPr>
            <p:cNvPr id="630" name="Google Shape;630;p68"/>
            <p:cNvSpPr txBox="1"/>
            <p:nvPr/>
          </p:nvSpPr>
          <p:spPr>
            <a:xfrm>
              <a:off x="1227725" y="2941422"/>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900">
                <a:solidFill>
                  <a:srgbClr val="858585"/>
                </a:solidFill>
              </a:endParaRPr>
            </a:p>
          </p:txBody>
        </p:sp>
        <p:cxnSp>
          <p:nvCxnSpPr>
            <p:cNvPr id="631" name="Google Shape;631;p6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632" name="Google Shape;632;p68"/>
            <p:cNvSpPr/>
            <p:nvPr/>
          </p:nvSpPr>
          <p:spPr>
            <a:xfrm flipH="1">
              <a:off x="1083025" y="2306625"/>
              <a:ext cx="1834800" cy="143400"/>
            </a:xfrm>
            <a:prstGeom prst="parallelogram">
              <a:avLst>
                <a:gd name="adj" fmla="val 96952"/>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3" name="Google Shape;633;p68"/>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68"/>
          <p:cNvSpPr/>
          <p:nvPr/>
        </p:nvSpPr>
        <p:spPr>
          <a:xfrm>
            <a:off x="7670250" y="1481738"/>
            <a:ext cx="1092300" cy="5727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First dataset </a:t>
            </a:r>
            <a:endParaRPr b="1"/>
          </a:p>
        </p:txBody>
      </p:sp>
      <p:sp>
        <p:nvSpPr>
          <p:cNvPr id="635" name="Google Shape;635;p68"/>
          <p:cNvSpPr/>
          <p:nvPr/>
        </p:nvSpPr>
        <p:spPr>
          <a:xfrm>
            <a:off x="7617325" y="3537523"/>
            <a:ext cx="1092300" cy="5727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Final dataset</a:t>
            </a:r>
            <a:endParaRPr b="1"/>
          </a:p>
        </p:txBody>
      </p:sp>
      <p:grpSp>
        <p:nvGrpSpPr>
          <p:cNvPr id="636" name="Google Shape;636;p68"/>
          <p:cNvGrpSpPr/>
          <p:nvPr/>
        </p:nvGrpSpPr>
        <p:grpSpPr>
          <a:xfrm>
            <a:off x="561150" y="3410708"/>
            <a:ext cx="1780850" cy="959323"/>
            <a:chOff x="1067884" y="1574025"/>
            <a:chExt cx="1850041" cy="2108866"/>
          </a:xfrm>
        </p:grpSpPr>
        <p:sp>
          <p:nvSpPr>
            <p:cNvPr id="637" name="Google Shape;637;p6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000" b="1"/>
                <a:t>Step  5</a:t>
              </a:r>
              <a:endParaRPr sz="1000" b="1"/>
            </a:p>
          </p:txBody>
        </p:sp>
        <p:sp>
          <p:nvSpPr>
            <p:cNvPr id="638" name="Google Shape;638;p68"/>
            <p:cNvSpPr txBox="1"/>
            <p:nvPr/>
          </p:nvSpPr>
          <p:spPr>
            <a:xfrm>
              <a:off x="1067884" y="2614290"/>
              <a:ext cx="1834800" cy="106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200" b="1"/>
                <a:t>Extract sample ingredients </a:t>
              </a:r>
              <a:r>
                <a:rPr lang="en" sz="1200" b="1">
                  <a:solidFill>
                    <a:srgbClr val="000000"/>
                  </a:solidFill>
                </a:rPr>
                <a:t> </a:t>
              </a:r>
              <a:endParaRPr sz="1200" b="1">
                <a:latin typeface="Roboto"/>
                <a:ea typeface="Roboto"/>
                <a:cs typeface="Roboto"/>
                <a:sym typeface="Roboto"/>
              </a:endParaRPr>
            </a:p>
          </p:txBody>
        </p:sp>
        <p:cxnSp>
          <p:nvCxnSpPr>
            <p:cNvPr id="639" name="Google Shape;639;p6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640" name="Google Shape;640;p68"/>
            <p:cNvSpPr/>
            <p:nvPr/>
          </p:nvSpPr>
          <p:spPr>
            <a:xfrm flipH="1">
              <a:off x="1083025" y="2306625"/>
              <a:ext cx="1834800" cy="143400"/>
            </a:xfrm>
            <a:prstGeom prst="parallelogram">
              <a:avLst>
                <a:gd name="adj" fmla="val 96952"/>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99999"/>
                  </a:solidFill>
                </a:rPr>
                <a:t>  </a:t>
              </a:r>
              <a:endParaRPr>
                <a:solidFill>
                  <a:srgbClr val="999999"/>
                </a:solidFill>
              </a:endParaRPr>
            </a:p>
          </p:txBody>
        </p:sp>
        <p:sp>
          <p:nvSpPr>
            <p:cNvPr id="641" name="Google Shape;641;p68"/>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68"/>
          <p:cNvGrpSpPr/>
          <p:nvPr/>
        </p:nvGrpSpPr>
        <p:grpSpPr>
          <a:xfrm>
            <a:off x="2220804" y="3410689"/>
            <a:ext cx="1843719" cy="954584"/>
            <a:chOff x="1083025" y="1574025"/>
            <a:chExt cx="1915353" cy="2098447"/>
          </a:xfrm>
        </p:grpSpPr>
        <p:sp>
          <p:nvSpPr>
            <p:cNvPr id="643" name="Google Shape;643;p6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000" b="1"/>
                <a:t>Step 6</a:t>
              </a:r>
              <a:endParaRPr sz="1000" b="1"/>
            </a:p>
          </p:txBody>
        </p:sp>
        <p:sp>
          <p:nvSpPr>
            <p:cNvPr id="644" name="Google Shape;644;p68"/>
            <p:cNvSpPr txBox="1"/>
            <p:nvPr/>
          </p:nvSpPr>
          <p:spPr>
            <a:xfrm>
              <a:off x="1337878" y="2626972"/>
              <a:ext cx="1660500" cy="104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200" b="1">
                  <a:solidFill>
                    <a:srgbClr val="000000"/>
                  </a:solidFill>
                </a:rPr>
                <a:t>Join with first dataset</a:t>
              </a:r>
              <a:endParaRPr sz="1200" b="1">
                <a:solidFill>
                  <a:srgbClr val="000000"/>
                </a:solidFill>
              </a:endParaRPr>
            </a:p>
          </p:txBody>
        </p:sp>
        <p:cxnSp>
          <p:nvCxnSpPr>
            <p:cNvPr id="645" name="Google Shape;645;p6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646" name="Google Shape;646;p68"/>
            <p:cNvSpPr/>
            <p:nvPr/>
          </p:nvSpPr>
          <p:spPr>
            <a:xfrm flipH="1">
              <a:off x="1083025" y="2306625"/>
              <a:ext cx="1834800" cy="143400"/>
            </a:xfrm>
            <a:prstGeom prst="parallelogram">
              <a:avLst>
                <a:gd name="adj" fmla="val 96952"/>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7" name="Google Shape;647;p68"/>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68"/>
          <p:cNvGrpSpPr/>
          <p:nvPr/>
        </p:nvGrpSpPr>
        <p:grpSpPr>
          <a:xfrm>
            <a:off x="3868669" y="3410394"/>
            <a:ext cx="1766275" cy="1150328"/>
            <a:chOff x="1083025" y="1574087"/>
            <a:chExt cx="1834900" cy="2528750"/>
          </a:xfrm>
        </p:grpSpPr>
        <p:sp>
          <p:nvSpPr>
            <p:cNvPr id="649" name="Google Shape;649;p68"/>
            <p:cNvSpPr txBox="1"/>
            <p:nvPr/>
          </p:nvSpPr>
          <p:spPr>
            <a:xfrm>
              <a:off x="1604275" y="1574087"/>
              <a:ext cx="624300" cy="741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000" b="1">
                  <a:solidFill>
                    <a:schemeClr val="dk1"/>
                  </a:solidFill>
                </a:rPr>
                <a:t>Step 7</a:t>
              </a:r>
              <a:endParaRPr sz="1000" b="1">
                <a:solidFill>
                  <a:schemeClr val="dk1"/>
                </a:solidFill>
              </a:endParaRPr>
            </a:p>
          </p:txBody>
        </p:sp>
        <p:sp>
          <p:nvSpPr>
            <p:cNvPr id="650" name="Google Shape;650;p68"/>
            <p:cNvSpPr txBox="1"/>
            <p:nvPr/>
          </p:nvSpPr>
          <p:spPr>
            <a:xfrm>
              <a:off x="1248624" y="2650707"/>
              <a:ext cx="1505100" cy="1185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sz="1000" b="1">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en" sz="1200" b="1">
                  <a:solidFill>
                    <a:schemeClr val="dk1"/>
                  </a:solidFill>
                  <a:latin typeface="Roboto"/>
                  <a:ea typeface="Roboto"/>
                  <a:cs typeface="Roboto"/>
                  <a:sym typeface="Roboto"/>
                </a:rPr>
                <a:t>Group the new dataset</a:t>
              </a:r>
              <a:endParaRPr sz="1200" b="1">
                <a:solidFill>
                  <a:schemeClr val="dk1"/>
                </a:solidFill>
                <a:latin typeface="Roboto"/>
                <a:ea typeface="Roboto"/>
                <a:cs typeface="Roboto"/>
                <a:sym typeface="Roboto"/>
              </a:endParaRPr>
            </a:p>
          </p:txBody>
        </p:sp>
        <p:sp>
          <p:nvSpPr>
            <p:cNvPr id="651" name="Google Shape;651;p68"/>
            <p:cNvSpPr txBox="1"/>
            <p:nvPr/>
          </p:nvSpPr>
          <p:spPr>
            <a:xfrm>
              <a:off x="1228379" y="3360937"/>
              <a:ext cx="1545600" cy="74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900">
                <a:solidFill>
                  <a:srgbClr val="858585"/>
                </a:solidFill>
              </a:endParaRPr>
            </a:p>
          </p:txBody>
        </p:sp>
        <p:cxnSp>
          <p:nvCxnSpPr>
            <p:cNvPr id="652" name="Google Shape;652;p6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653" name="Google Shape;653;p68"/>
            <p:cNvSpPr/>
            <p:nvPr/>
          </p:nvSpPr>
          <p:spPr>
            <a:xfrm flipH="1">
              <a:off x="1083025" y="2306625"/>
              <a:ext cx="1834800" cy="143400"/>
            </a:xfrm>
            <a:prstGeom prst="parallelogram">
              <a:avLst>
                <a:gd name="adj" fmla="val 96952"/>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4" name="Google Shape;654;p68"/>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68"/>
          <p:cNvGrpSpPr/>
          <p:nvPr/>
        </p:nvGrpSpPr>
        <p:grpSpPr>
          <a:xfrm>
            <a:off x="5517900" y="3410361"/>
            <a:ext cx="1766275" cy="1206455"/>
            <a:chOff x="1083025" y="1574025"/>
            <a:chExt cx="1834900" cy="2652133"/>
          </a:xfrm>
        </p:grpSpPr>
        <p:sp>
          <p:nvSpPr>
            <p:cNvPr id="656" name="Google Shape;656;p6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000" b="1">
                  <a:solidFill>
                    <a:schemeClr val="dk1"/>
                  </a:solidFill>
                </a:rPr>
                <a:t>Step 8</a:t>
              </a:r>
              <a:endParaRPr sz="1000" b="1">
                <a:solidFill>
                  <a:schemeClr val="dk1"/>
                </a:solidFill>
              </a:endParaRPr>
            </a:p>
          </p:txBody>
        </p:sp>
        <p:cxnSp>
          <p:nvCxnSpPr>
            <p:cNvPr id="657" name="Google Shape;657;p6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658" name="Google Shape;658;p68"/>
            <p:cNvSpPr/>
            <p:nvPr/>
          </p:nvSpPr>
          <p:spPr>
            <a:xfrm flipH="1">
              <a:off x="1083025" y="2306625"/>
              <a:ext cx="1834800" cy="143400"/>
            </a:xfrm>
            <a:prstGeom prst="parallelogram">
              <a:avLst>
                <a:gd name="adj" fmla="val 96952"/>
              </a:avLst>
            </a:pr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9" name="Google Shape;659;p68"/>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8"/>
            <p:cNvSpPr txBox="1"/>
            <p:nvPr/>
          </p:nvSpPr>
          <p:spPr>
            <a:xfrm>
              <a:off x="1163874" y="2810758"/>
              <a:ext cx="1500300" cy="1415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b="1">
                  <a:solidFill>
                    <a:schemeClr val="dk1"/>
                  </a:solidFill>
                </a:rPr>
                <a:t>Filtering and Hot coding categorical data</a:t>
              </a:r>
              <a:endParaRPr sz="1200" b="1">
                <a:solidFill>
                  <a:schemeClr val="dk1"/>
                </a:solidFill>
              </a:endParaRPr>
            </a:p>
          </p:txBody>
        </p:sp>
      </p:grpSp>
      <p:sp>
        <p:nvSpPr>
          <p:cNvPr id="661" name="Google Shape;661;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neyard Company Profile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4404</Words>
  <Application>Microsoft Macintosh PowerPoint</Application>
  <PresentationFormat>On-screen Show (16:9)</PresentationFormat>
  <Paragraphs>274</Paragraphs>
  <Slides>22</Slides>
  <Notes>22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22</vt:i4>
      </vt:variant>
    </vt:vector>
  </HeadingPairs>
  <TitlesOfParts>
    <vt:vector size="38" baseType="lpstr">
      <vt:lpstr>Roboto Thin</vt:lpstr>
      <vt:lpstr>Oswald</vt:lpstr>
      <vt:lpstr>Times New Roman</vt:lpstr>
      <vt:lpstr>Arial</vt:lpstr>
      <vt:lpstr>Livvic</vt:lpstr>
      <vt:lpstr>Roboto Medium</vt:lpstr>
      <vt:lpstr>Open Sans Light</vt:lpstr>
      <vt:lpstr>Oswald Regular</vt:lpstr>
      <vt:lpstr>Krub</vt:lpstr>
      <vt:lpstr>Roboto Condensed Light</vt:lpstr>
      <vt:lpstr>Open Sans</vt:lpstr>
      <vt:lpstr>Gulimche</vt:lpstr>
      <vt:lpstr>Roboto</vt:lpstr>
      <vt:lpstr>Calibri</vt:lpstr>
      <vt:lpstr>Simple Light</vt:lpstr>
      <vt:lpstr>Vineyard Company Profile by Slidesgo</vt:lpstr>
      <vt:lpstr>E.&amp;J. Gallo Winery</vt:lpstr>
      <vt:lpstr>PowerPoint Presentation</vt:lpstr>
      <vt:lpstr>01.</vt:lpstr>
      <vt:lpstr>01.</vt:lpstr>
      <vt:lpstr>Problem Statement</vt:lpstr>
      <vt:lpstr>02.</vt:lpstr>
      <vt:lpstr>Selection of Relevant Data</vt:lpstr>
      <vt:lpstr>Data Extraction</vt:lpstr>
      <vt:lpstr>Data Cleaning and Merging</vt:lpstr>
      <vt:lpstr>Data Overview</vt:lpstr>
      <vt:lpstr>Data Exploration</vt:lpstr>
      <vt:lpstr>03.</vt:lpstr>
      <vt:lpstr>Modeling Strategy</vt:lpstr>
      <vt:lpstr>Prediction Accuracy Measures</vt:lpstr>
      <vt:lpstr>Predictive Analysis (First Dataset) </vt:lpstr>
      <vt:lpstr>Predictive Analysis (Final Dataset)</vt:lpstr>
      <vt:lpstr>Insights</vt:lpstr>
      <vt:lpstr>04.</vt:lpstr>
      <vt:lpstr>Challenges </vt:lpstr>
      <vt:lpstr>Recommendations </vt:lpstr>
      <vt:lpstr>Next Steps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E.&amp;J. Gallo Winery</dc:title>
  <cp:lastModifiedBy>Trang Vu</cp:lastModifiedBy>
  <cp:revision>2</cp:revision>
  <dcterms:modified xsi:type="dcterms:W3CDTF">2021-04-27T01:07:16Z</dcterms:modified>
</cp:coreProperties>
</file>